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8"/>
  </p:notesMasterIdLst>
  <p:handoutMasterIdLst>
    <p:handoutMasterId r:id="rId89"/>
  </p:handoutMasterIdLst>
  <p:sldIdLst>
    <p:sldId id="256" r:id="rId2"/>
    <p:sldId id="257" r:id="rId3"/>
    <p:sldId id="258" r:id="rId4"/>
    <p:sldId id="259" r:id="rId5"/>
    <p:sldId id="356" r:id="rId6"/>
    <p:sldId id="261" r:id="rId7"/>
    <p:sldId id="262" r:id="rId8"/>
    <p:sldId id="263" r:id="rId9"/>
    <p:sldId id="264" r:id="rId10"/>
    <p:sldId id="265" r:id="rId11"/>
    <p:sldId id="266" r:id="rId12"/>
    <p:sldId id="267" r:id="rId13"/>
    <p:sldId id="268" r:id="rId14"/>
    <p:sldId id="269" r:id="rId15"/>
    <p:sldId id="270" r:id="rId16"/>
    <p:sldId id="357" r:id="rId17"/>
    <p:sldId id="272" r:id="rId18"/>
    <p:sldId id="273" r:id="rId19"/>
    <p:sldId id="274" r:id="rId20"/>
    <p:sldId id="275" r:id="rId21"/>
    <p:sldId id="276" r:id="rId22"/>
    <p:sldId id="277" r:id="rId23"/>
    <p:sldId id="280" r:id="rId24"/>
    <p:sldId id="281" r:id="rId25"/>
    <p:sldId id="282" r:id="rId26"/>
    <p:sldId id="283" r:id="rId27"/>
    <p:sldId id="290" r:id="rId28"/>
    <p:sldId id="291" r:id="rId29"/>
    <p:sldId id="292" r:id="rId30"/>
    <p:sldId id="293" r:id="rId31"/>
    <p:sldId id="361" r:id="rId32"/>
    <p:sldId id="278" r:id="rId33"/>
    <p:sldId id="279" r:id="rId34"/>
    <p:sldId id="320" r:id="rId35"/>
    <p:sldId id="322" r:id="rId36"/>
    <p:sldId id="321" r:id="rId37"/>
    <p:sldId id="323" r:id="rId38"/>
    <p:sldId id="324" r:id="rId39"/>
    <p:sldId id="326" r:id="rId40"/>
    <p:sldId id="328" r:id="rId41"/>
    <p:sldId id="327" r:id="rId42"/>
    <p:sldId id="330" r:id="rId43"/>
    <p:sldId id="329" r:id="rId44"/>
    <p:sldId id="358" r:id="rId45"/>
    <p:sldId id="332" r:id="rId46"/>
    <p:sldId id="336" r:id="rId47"/>
    <p:sldId id="333" r:id="rId48"/>
    <p:sldId id="337" r:id="rId49"/>
    <p:sldId id="334" r:id="rId50"/>
    <p:sldId id="335" r:id="rId51"/>
    <p:sldId id="300" r:id="rId52"/>
    <p:sldId id="301"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59" r:id="rId70"/>
    <p:sldId id="338" r:id="rId71"/>
    <p:sldId id="352" r:id="rId72"/>
    <p:sldId id="339" r:id="rId73"/>
    <p:sldId id="340" r:id="rId74"/>
    <p:sldId id="341" r:id="rId75"/>
    <p:sldId id="342" r:id="rId76"/>
    <p:sldId id="353" r:id="rId77"/>
    <p:sldId id="343" r:id="rId78"/>
    <p:sldId id="344" r:id="rId79"/>
    <p:sldId id="348" r:id="rId80"/>
    <p:sldId id="347" r:id="rId81"/>
    <p:sldId id="360" r:id="rId82"/>
    <p:sldId id="345" r:id="rId83"/>
    <p:sldId id="349" r:id="rId84"/>
    <p:sldId id="351" r:id="rId85"/>
    <p:sldId id="354" r:id="rId86"/>
    <p:sldId id="355" r:id="rId87"/>
  </p:sldIdLst>
  <p:sldSz cx="18288000" cy="10287000"/>
  <p:notesSz cx="6858000" cy="9144000"/>
  <p:embeddedFontLst>
    <p:embeddedFont>
      <p:font typeface="Helvetica World Bold" panose="020B0604020202020204" charset="-128"/>
      <p:regular r:id="rId90"/>
    </p:embeddedFont>
    <p:embeddedFont>
      <p:font typeface="Calibri" panose="020F0502020204030204" pitchFamily="34" charset="0"/>
      <p:regular r:id="rId91"/>
      <p:bold r:id="rId92"/>
      <p:italic r:id="rId93"/>
      <p:boldItalic r:id="rId94"/>
    </p:embeddedFont>
    <p:embeddedFont>
      <p:font typeface="League Spartan" panose="020B0604020202020204" charset="0"/>
      <p:regular r:id="rId95"/>
    </p:embeddedFont>
    <p:embeddedFont>
      <p:font typeface="Open Sans" panose="020B0606030504020204" pitchFamily="34" charset="0"/>
      <p:regular r:id="rId96"/>
      <p:bold r:id="rId97"/>
      <p:italic r:id="rId98"/>
      <p:boldItalic r:id="rId99"/>
    </p:embeddedFont>
    <p:embeddedFont>
      <p:font typeface="Open Sans Bold" panose="020B0806030504020204" charset="0"/>
      <p:regular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F99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0201" autoAdjust="0"/>
  </p:normalViewPr>
  <p:slideViewPr>
    <p:cSldViewPr>
      <p:cViewPr varScale="1">
        <p:scale>
          <a:sx n="52" d="100"/>
          <a:sy n="52" d="100"/>
        </p:scale>
        <p:origin x="701" y="4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B6AC71-5892-459A-A263-3015FBAA9FCA}"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7723F961-31FE-44E6-BCC6-B820D0DFCBB6}">
      <dgm:prSet/>
      <dgm:spPr/>
      <dgm:t>
        <a:bodyPr/>
        <a:lstStyle/>
        <a:p>
          <a:pPr rtl="0"/>
          <a:r>
            <a:rPr lang="en-US" dirty="0"/>
            <a:t>Mühendislik </a:t>
          </a:r>
          <a:r>
            <a:rPr lang="en-US" dirty="0" err="1"/>
            <a:t>perspektifinden</a:t>
          </a:r>
          <a:r>
            <a:rPr lang="en-US" dirty="0"/>
            <a:t> </a:t>
          </a:r>
          <a:r>
            <a:rPr lang="en-US" dirty="0" err="1"/>
            <a:t>bakıldığında</a:t>
          </a:r>
          <a:r>
            <a:rPr lang="en-US" dirty="0"/>
            <a:t> Computer Vision (</a:t>
          </a:r>
          <a:r>
            <a:rPr lang="en-US" dirty="0" err="1"/>
            <a:t>Bilgisayarla</a:t>
          </a:r>
          <a:r>
            <a:rPr lang="en-US" dirty="0"/>
            <a:t> </a:t>
          </a:r>
          <a:r>
            <a:rPr lang="en-US" dirty="0" err="1"/>
            <a:t>Görme</a:t>
          </a:r>
          <a:r>
            <a:rPr lang="en-US" dirty="0"/>
            <a:t>), </a:t>
          </a:r>
          <a:r>
            <a:rPr lang="en-US" dirty="0" err="1"/>
            <a:t>insan</a:t>
          </a:r>
          <a:r>
            <a:rPr lang="en-US" dirty="0"/>
            <a:t> </a:t>
          </a:r>
          <a:r>
            <a:rPr lang="en-US" dirty="0" err="1"/>
            <a:t>görsel</a:t>
          </a:r>
          <a:r>
            <a:rPr lang="en-US" dirty="0"/>
            <a:t> </a:t>
          </a:r>
          <a:r>
            <a:rPr lang="en-US" dirty="0" err="1"/>
            <a:t>sisteminin</a:t>
          </a:r>
          <a:r>
            <a:rPr lang="en-US" dirty="0"/>
            <a:t> </a:t>
          </a:r>
          <a:r>
            <a:rPr lang="en-US" dirty="0" err="1"/>
            <a:t>yapabildiği</a:t>
          </a:r>
          <a:r>
            <a:rPr lang="en-US" dirty="0"/>
            <a:t> </a:t>
          </a:r>
          <a:r>
            <a:rPr lang="en-US" dirty="0" err="1"/>
            <a:t>görevleri</a:t>
          </a:r>
          <a:r>
            <a:rPr lang="en-US" dirty="0"/>
            <a:t> </a:t>
          </a:r>
          <a:r>
            <a:rPr lang="en-US" dirty="0" err="1"/>
            <a:t>otomatikleştirmeyi</a:t>
          </a:r>
          <a:r>
            <a:rPr lang="en-US" dirty="0"/>
            <a:t> </a:t>
          </a:r>
          <a:r>
            <a:rPr lang="en-US" dirty="0" err="1"/>
            <a:t>amaçlar</a:t>
          </a:r>
          <a:r>
            <a:rPr lang="en-US" dirty="0"/>
            <a:t>. </a:t>
          </a:r>
          <a:endParaRPr lang="tr-TR" dirty="0"/>
        </a:p>
      </dgm:t>
    </dgm:pt>
    <dgm:pt modelId="{19D1CD62-A7D7-4B0E-8E97-146A23014ED4}" type="parTrans" cxnId="{0EA6A38C-2731-4A8A-AC84-447430E34173}">
      <dgm:prSet/>
      <dgm:spPr/>
      <dgm:t>
        <a:bodyPr/>
        <a:lstStyle/>
        <a:p>
          <a:endParaRPr lang="tr-TR"/>
        </a:p>
      </dgm:t>
    </dgm:pt>
    <dgm:pt modelId="{E68E5BB0-D8FD-4620-BA35-8386F6DD32AB}" type="sibTrans" cxnId="{0EA6A38C-2731-4A8A-AC84-447430E34173}">
      <dgm:prSet/>
      <dgm:spPr/>
      <dgm:t>
        <a:bodyPr/>
        <a:lstStyle/>
        <a:p>
          <a:endParaRPr lang="tr-TR"/>
        </a:p>
      </dgm:t>
    </dgm:pt>
    <dgm:pt modelId="{1AE5318F-265D-4654-B58F-DACAECDFE5B8}">
      <dgm:prSet/>
      <dgm:spPr/>
      <dgm:t>
        <a:bodyPr/>
        <a:lstStyle/>
        <a:p>
          <a:pPr rtl="0"/>
          <a:r>
            <a:rPr lang="en-US" dirty="0"/>
            <a:t>Computer </a:t>
          </a:r>
          <a:r>
            <a:rPr lang="tr-TR" dirty="0"/>
            <a:t>V</a:t>
          </a:r>
          <a:r>
            <a:rPr lang="en-US" dirty="0" err="1"/>
            <a:t>ision</a:t>
          </a:r>
          <a:r>
            <a:rPr lang="en-US" dirty="0"/>
            <a:t> </a:t>
          </a:r>
          <a:r>
            <a:rPr lang="en-US" dirty="0" err="1"/>
            <a:t>görevleri</a:t>
          </a:r>
          <a:r>
            <a:rPr lang="tr-TR" dirty="0"/>
            <a:t>;</a:t>
          </a:r>
          <a:r>
            <a:rPr lang="en-US" dirty="0"/>
            <a:t> </a:t>
          </a:r>
          <a:r>
            <a:rPr lang="en-US" dirty="0" err="1"/>
            <a:t>sayısal</a:t>
          </a:r>
          <a:r>
            <a:rPr lang="en-US" dirty="0"/>
            <a:t> </a:t>
          </a:r>
          <a:r>
            <a:rPr lang="en-US" dirty="0" err="1"/>
            <a:t>veya</a:t>
          </a:r>
          <a:r>
            <a:rPr lang="en-US" dirty="0"/>
            <a:t> </a:t>
          </a:r>
          <a:r>
            <a:rPr lang="en-US" dirty="0" err="1"/>
            <a:t>sembolik</a:t>
          </a:r>
          <a:r>
            <a:rPr lang="en-US" dirty="0"/>
            <a:t> </a:t>
          </a:r>
          <a:r>
            <a:rPr lang="en-US" dirty="0" err="1"/>
            <a:t>bilgiler</a:t>
          </a:r>
          <a:r>
            <a:rPr lang="en-US" dirty="0"/>
            <a:t> (</a:t>
          </a:r>
          <a:r>
            <a:rPr lang="en-US" dirty="0" err="1"/>
            <a:t>örneğin</a:t>
          </a:r>
          <a:r>
            <a:rPr lang="en-US" dirty="0"/>
            <a:t>, </a:t>
          </a:r>
          <a:r>
            <a:rPr lang="en-US" dirty="0" err="1"/>
            <a:t>kararlar</a:t>
          </a:r>
          <a:r>
            <a:rPr lang="en-US" dirty="0"/>
            <a:t> </a:t>
          </a:r>
          <a:r>
            <a:rPr lang="en-US" dirty="0" err="1"/>
            <a:t>şeklinde</a:t>
          </a:r>
          <a:r>
            <a:rPr lang="en-US" dirty="0"/>
            <a:t>) </a:t>
          </a:r>
          <a:r>
            <a:rPr lang="en-US" dirty="0" err="1"/>
            <a:t>üretmek</a:t>
          </a:r>
          <a:r>
            <a:rPr lang="tr-TR" dirty="0"/>
            <a:t> </a:t>
          </a:r>
          <a:r>
            <a:rPr lang="en-US" dirty="0" err="1"/>
            <a:t>amacıyla</a:t>
          </a:r>
          <a:r>
            <a:rPr lang="en-US" dirty="0"/>
            <a:t> </a:t>
          </a:r>
          <a:r>
            <a:rPr lang="en-US" dirty="0" err="1"/>
            <a:t>gerçek</a:t>
          </a:r>
          <a:r>
            <a:rPr lang="en-US" dirty="0"/>
            <a:t> </a:t>
          </a:r>
          <a:r>
            <a:rPr lang="en-US" dirty="0" err="1"/>
            <a:t>dünyadan</a:t>
          </a:r>
          <a:r>
            <a:rPr lang="en-US" dirty="0"/>
            <a:t> </a:t>
          </a:r>
          <a:r>
            <a:rPr lang="en-US" dirty="0" err="1"/>
            <a:t>yüksek</a:t>
          </a:r>
          <a:r>
            <a:rPr lang="en-US" dirty="0"/>
            <a:t> </a:t>
          </a:r>
          <a:r>
            <a:rPr lang="en-US" dirty="0" err="1"/>
            <a:t>boyutlu</a:t>
          </a:r>
          <a:r>
            <a:rPr lang="en-US" dirty="0"/>
            <a:t> </a:t>
          </a:r>
          <a:r>
            <a:rPr lang="en-US" dirty="0" err="1"/>
            <a:t>verilerin</a:t>
          </a:r>
          <a:r>
            <a:rPr lang="en-US" dirty="0"/>
            <a:t> </a:t>
          </a:r>
          <a:r>
            <a:rPr lang="en-US" dirty="0" err="1"/>
            <a:t>çıkarılmasını</a:t>
          </a:r>
          <a:r>
            <a:rPr lang="en-US" dirty="0"/>
            <a:t> </a:t>
          </a:r>
          <a:r>
            <a:rPr lang="en-US" dirty="0" err="1"/>
            <a:t>sağlayacak</a:t>
          </a:r>
          <a:r>
            <a:rPr lang="en-US" dirty="0"/>
            <a:t> şekilde </a:t>
          </a:r>
          <a:r>
            <a:rPr lang="en-US" dirty="0" err="1"/>
            <a:t>dijital</a:t>
          </a:r>
          <a:r>
            <a:rPr lang="en-US" dirty="0"/>
            <a:t> </a:t>
          </a:r>
          <a:r>
            <a:rPr lang="en-US" dirty="0" err="1"/>
            <a:t>görüntülerin</a:t>
          </a:r>
          <a:r>
            <a:rPr lang="en-US" dirty="0"/>
            <a:t> </a:t>
          </a:r>
          <a:r>
            <a:rPr lang="en-US" dirty="0" err="1"/>
            <a:t>edinilmesi</a:t>
          </a:r>
          <a:r>
            <a:rPr lang="en-US" dirty="0"/>
            <a:t>, </a:t>
          </a:r>
          <a:r>
            <a:rPr lang="en-US" dirty="0" err="1"/>
            <a:t>işlenmesi</a:t>
          </a:r>
          <a:r>
            <a:rPr lang="en-US" dirty="0"/>
            <a:t>, </a:t>
          </a:r>
          <a:r>
            <a:rPr lang="en-US" dirty="0" err="1"/>
            <a:t>analiz</a:t>
          </a:r>
          <a:r>
            <a:rPr lang="en-US" dirty="0"/>
            <a:t> </a:t>
          </a:r>
          <a:r>
            <a:rPr lang="en-US" dirty="0" err="1"/>
            <a:t>edilmesi</a:t>
          </a:r>
          <a:r>
            <a:rPr lang="en-US" dirty="0"/>
            <a:t> </a:t>
          </a:r>
          <a:r>
            <a:rPr lang="en-US" dirty="0" err="1"/>
            <a:t>ve</a:t>
          </a:r>
          <a:r>
            <a:rPr lang="en-US" dirty="0"/>
            <a:t> </a:t>
          </a:r>
          <a:r>
            <a:rPr lang="en-US" dirty="0" err="1"/>
            <a:t>anlaşılması</a:t>
          </a:r>
          <a:r>
            <a:rPr lang="en-US" dirty="0"/>
            <a:t> </a:t>
          </a:r>
          <a:r>
            <a:rPr lang="en-US" dirty="0" err="1"/>
            <a:t>yöntemlerini</a:t>
          </a:r>
          <a:r>
            <a:rPr lang="en-US" dirty="0"/>
            <a:t> </a:t>
          </a:r>
          <a:r>
            <a:rPr lang="en-US" dirty="0" err="1"/>
            <a:t>içerir</a:t>
          </a:r>
          <a:r>
            <a:rPr lang="en-US" dirty="0"/>
            <a:t>. </a:t>
          </a:r>
          <a:endParaRPr lang="tr-TR" dirty="0"/>
        </a:p>
      </dgm:t>
    </dgm:pt>
    <dgm:pt modelId="{460800E1-561B-42FC-894E-C0D8A4120DE4}" type="parTrans" cxnId="{A6FD962B-128F-4FC3-94A0-F4A61E3DDFA2}">
      <dgm:prSet/>
      <dgm:spPr/>
      <dgm:t>
        <a:bodyPr/>
        <a:lstStyle/>
        <a:p>
          <a:endParaRPr lang="tr-TR"/>
        </a:p>
      </dgm:t>
    </dgm:pt>
    <dgm:pt modelId="{DD2BCC30-EC58-4A13-B647-03B036DD9687}" type="sibTrans" cxnId="{A6FD962B-128F-4FC3-94A0-F4A61E3DDFA2}">
      <dgm:prSet/>
      <dgm:spPr/>
      <dgm:t>
        <a:bodyPr/>
        <a:lstStyle/>
        <a:p>
          <a:endParaRPr lang="tr-TR"/>
        </a:p>
      </dgm:t>
    </dgm:pt>
    <dgm:pt modelId="{27C27B03-3D8A-4F15-A7C6-9BC9043F5FA1}">
      <dgm:prSet/>
      <dgm:spPr/>
      <dgm:t>
        <a:bodyPr/>
        <a:lstStyle/>
        <a:p>
          <a:pPr rtl="0"/>
          <a:r>
            <a:rPr lang="en-US"/>
            <a:t>Bu bağlamda</a:t>
          </a:r>
          <a:r>
            <a:rPr lang="tr-TR"/>
            <a:t> </a:t>
          </a:r>
          <a:r>
            <a:rPr lang="en-US"/>
            <a:t>anlamak, görsel görüntülerin (retina girdisinin) diğer düşünce süreçleriyle etkileşime</a:t>
          </a:r>
          <a:r>
            <a:rPr lang="tr-TR"/>
            <a:t> </a:t>
          </a:r>
          <a:r>
            <a:rPr lang="en-US"/>
            <a:t>girebilecek ve uygun eylemi başlatabilecek dünya betimlemelerine dönüştürülmesi anlamına gelir.</a:t>
          </a:r>
          <a:endParaRPr lang="tr-TR"/>
        </a:p>
      </dgm:t>
    </dgm:pt>
    <dgm:pt modelId="{2E3EF825-16E0-4B23-9F50-CB1D12A4F3C8}" type="parTrans" cxnId="{0715F2F0-0702-46EF-9F7A-F4793BB297E9}">
      <dgm:prSet/>
      <dgm:spPr/>
      <dgm:t>
        <a:bodyPr/>
        <a:lstStyle/>
        <a:p>
          <a:endParaRPr lang="tr-TR"/>
        </a:p>
      </dgm:t>
    </dgm:pt>
    <dgm:pt modelId="{7C720294-BFBA-4E19-9C5A-1611B8F941D6}" type="sibTrans" cxnId="{0715F2F0-0702-46EF-9F7A-F4793BB297E9}">
      <dgm:prSet/>
      <dgm:spPr/>
      <dgm:t>
        <a:bodyPr/>
        <a:lstStyle/>
        <a:p>
          <a:endParaRPr lang="tr-TR"/>
        </a:p>
      </dgm:t>
    </dgm:pt>
    <dgm:pt modelId="{412A3B84-D4B4-456D-A1CB-49571ADABD6B}" type="pres">
      <dgm:prSet presAssocID="{2DB6AC71-5892-459A-A263-3015FBAA9FCA}" presName="linear" presStyleCnt="0">
        <dgm:presLayoutVars>
          <dgm:animLvl val="lvl"/>
          <dgm:resizeHandles val="exact"/>
        </dgm:presLayoutVars>
      </dgm:prSet>
      <dgm:spPr/>
    </dgm:pt>
    <dgm:pt modelId="{15FF3F49-B36A-477A-BC22-2DCB380F377C}" type="pres">
      <dgm:prSet presAssocID="{7723F961-31FE-44E6-BCC6-B820D0DFCBB6}" presName="parentText" presStyleLbl="node1" presStyleIdx="0" presStyleCnt="3" custLinFactY="-5566" custLinFactNeighborX="-1131" custLinFactNeighborY="-100000">
        <dgm:presLayoutVars>
          <dgm:chMax val="0"/>
          <dgm:bulletEnabled val="1"/>
        </dgm:presLayoutVars>
      </dgm:prSet>
      <dgm:spPr/>
    </dgm:pt>
    <dgm:pt modelId="{589ED28D-3024-4CC3-89B5-D9E2B4FD146D}" type="pres">
      <dgm:prSet presAssocID="{E68E5BB0-D8FD-4620-BA35-8386F6DD32AB}" presName="spacer" presStyleCnt="0"/>
      <dgm:spPr/>
    </dgm:pt>
    <dgm:pt modelId="{94BDC1BC-7B68-4C18-91E8-723CA331EA42}" type="pres">
      <dgm:prSet presAssocID="{1AE5318F-265D-4654-B58F-DACAECDFE5B8}" presName="parentText" presStyleLbl="node1" presStyleIdx="1" presStyleCnt="3">
        <dgm:presLayoutVars>
          <dgm:chMax val="0"/>
          <dgm:bulletEnabled val="1"/>
        </dgm:presLayoutVars>
      </dgm:prSet>
      <dgm:spPr/>
    </dgm:pt>
    <dgm:pt modelId="{56FB8FB5-91B6-4B70-B828-FA1771D4D159}" type="pres">
      <dgm:prSet presAssocID="{DD2BCC30-EC58-4A13-B647-03B036DD9687}" presName="spacer" presStyleCnt="0"/>
      <dgm:spPr/>
    </dgm:pt>
    <dgm:pt modelId="{FEA84ABB-2A8A-4FDC-8994-A6E54FC54344}" type="pres">
      <dgm:prSet presAssocID="{27C27B03-3D8A-4F15-A7C6-9BC9043F5FA1}" presName="parentText" presStyleLbl="node1" presStyleIdx="2" presStyleCnt="3">
        <dgm:presLayoutVars>
          <dgm:chMax val="0"/>
          <dgm:bulletEnabled val="1"/>
        </dgm:presLayoutVars>
      </dgm:prSet>
      <dgm:spPr/>
    </dgm:pt>
  </dgm:ptLst>
  <dgm:cxnLst>
    <dgm:cxn modelId="{A6FD962B-128F-4FC3-94A0-F4A61E3DDFA2}" srcId="{2DB6AC71-5892-459A-A263-3015FBAA9FCA}" destId="{1AE5318F-265D-4654-B58F-DACAECDFE5B8}" srcOrd="1" destOrd="0" parTransId="{460800E1-561B-42FC-894E-C0D8A4120DE4}" sibTransId="{DD2BCC30-EC58-4A13-B647-03B036DD9687}"/>
    <dgm:cxn modelId="{C1AAF044-FB3F-4BD5-8AEB-AE0A964D024A}" type="presOf" srcId="{27C27B03-3D8A-4F15-A7C6-9BC9043F5FA1}" destId="{FEA84ABB-2A8A-4FDC-8994-A6E54FC54344}" srcOrd="0" destOrd="0" presId="urn:microsoft.com/office/officeart/2005/8/layout/vList2"/>
    <dgm:cxn modelId="{62EA4D7F-3564-4C01-BFE7-BAE2A08B67C3}" type="presOf" srcId="{2DB6AC71-5892-459A-A263-3015FBAA9FCA}" destId="{412A3B84-D4B4-456D-A1CB-49571ADABD6B}" srcOrd="0" destOrd="0" presId="urn:microsoft.com/office/officeart/2005/8/layout/vList2"/>
    <dgm:cxn modelId="{0EA6A38C-2731-4A8A-AC84-447430E34173}" srcId="{2DB6AC71-5892-459A-A263-3015FBAA9FCA}" destId="{7723F961-31FE-44E6-BCC6-B820D0DFCBB6}" srcOrd="0" destOrd="0" parTransId="{19D1CD62-A7D7-4B0E-8E97-146A23014ED4}" sibTransId="{E68E5BB0-D8FD-4620-BA35-8386F6DD32AB}"/>
    <dgm:cxn modelId="{B6F64AE2-9223-4095-AC87-87D281184524}" type="presOf" srcId="{7723F961-31FE-44E6-BCC6-B820D0DFCBB6}" destId="{15FF3F49-B36A-477A-BC22-2DCB380F377C}" srcOrd="0" destOrd="0" presId="urn:microsoft.com/office/officeart/2005/8/layout/vList2"/>
    <dgm:cxn modelId="{0715F2F0-0702-46EF-9F7A-F4793BB297E9}" srcId="{2DB6AC71-5892-459A-A263-3015FBAA9FCA}" destId="{27C27B03-3D8A-4F15-A7C6-9BC9043F5FA1}" srcOrd="2" destOrd="0" parTransId="{2E3EF825-16E0-4B23-9F50-CB1D12A4F3C8}" sibTransId="{7C720294-BFBA-4E19-9C5A-1611B8F941D6}"/>
    <dgm:cxn modelId="{DE2A12FC-AF8B-4C6C-B155-B3C24533C90D}" type="presOf" srcId="{1AE5318F-265D-4654-B58F-DACAECDFE5B8}" destId="{94BDC1BC-7B68-4C18-91E8-723CA331EA42}" srcOrd="0" destOrd="0" presId="urn:microsoft.com/office/officeart/2005/8/layout/vList2"/>
    <dgm:cxn modelId="{D52B1D93-72F9-47CF-8876-70028ABAE94E}" type="presParOf" srcId="{412A3B84-D4B4-456D-A1CB-49571ADABD6B}" destId="{15FF3F49-B36A-477A-BC22-2DCB380F377C}" srcOrd="0" destOrd="0" presId="urn:microsoft.com/office/officeart/2005/8/layout/vList2"/>
    <dgm:cxn modelId="{D5424AD1-9F51-4A72-B73D-C0B1C77ECA7D}" type="presParOf" srcId="{412A3B84-D4B4-456D-A1CB-49571ADABD6B}" destId="{589ED28D-3024-4CC3-89B5-D9E2B4FD146D}" srcOrd="1" destOrd="0" presId="urn:microsoft.com/office/officeart/2005/8/layout/vList2"/>
    <dgm:cxn modelId="{CC00404A-433F-4BA8-8D8B-511212AB09CF}" type="presParOf" srcId="{412A3B84-D4B4-456D-A1CB-49571ADABD6B}" destId="{94BDC1BC-7B68-4C18-91E8-723CA331EA42}" srcOrd="2" destOrd="0" presId="urn:microsoft.com/office/officeart/2005/8/layout/vList2"/>
    <dgm:cxn modelId="{934367A9-AD69-4639-932C-BC65CCEF2F9F}" type="presParOf" srcId="{412A3B84-D4B4-456D-A1CB-49571ADABD6B}" destId="{56FB8FB5-91B6-4B70-B828-FA1771D4D159}" srcOrd="3" destOrd="0" presId="urn:microsoft.com/office/officeart/2005/8/layout/vList2"/>
    <dgm:cxn modelId="{168943A5-ED77-4956-8307-67E956B9A3AD}" type="presParOf" srcId="{412A3B84-D4B4-456D-A1CB-49571ADABD6B}" destId="{FEA84ABB-2A8A-4FDC-8994-A6E54FC5434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18A61C-2591-4D08-BC9D-B7AB1BACEECD}"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73DE1A91-24E2-4BC0-B637-9790007E1249}">
      <dgm:prSet/>
      <dgm:spPr/>
      <dgm:t>
        <a:bodyPr/>
        <a:lstStyle/>
        <a:p>
          <a:pPr rtl="0"/>
          <a:r>
            <a:rPr lang="en-US" b="1"/>
            <a:t>RGB</a:t>
          </a:r>
          <a:endParaRPr lang="tr-TR"/>
        </a:p>
      </dgm:t>
    </dgm:pt>
    <dgm:pt modelId="{6DE9028D-CC27-4C18-B339-AB121939B000}" type="parTrans" cxnId="{6938A090-1ED9-4DBF-A558-DF5D33A46331}">
      <dgm:prSet/>
      <dgm:spPr/>
      <dgm:t>
        <a:bodyPr/>
        <a:lstStyle/>
        <a:p>
          <a:endParaRPr lang="tr-TR"/>
        </a:p>
      </dgm:t>
    </dgm:pt>
    <dgm:pt modelId="{61483884-3490-43EC-9733-96CF3AFF5148}" type="sibTrans" cxnId="{6938A090-1ED9-4DBF-A558-DF5D33A46331}">
      <dgm:prSet/>
      <dgm:spPr/>
      <dgm:t>
        <a:bodyPr/>
        <a:lstStyle/>
        <a:p>
          <a:endParaRPr lang="tr-TR"/>
        </a:p>
      </dgm:t>
    </dgm:pt>
    <dgm:pt modelId="{D4AB100F-31E9-4412-9B84-E71171CEC646}">
      <dgm:prSet/>
      <dgm:spPr/>
      <dgm:t>
        <a:bodyPr/>
        <a:lstStyle/>
        <a:p>
          <a:pPr rtl="0"/>
          <a:r>
            <a:rPr lang="en-US" dirty="0"/>
            <a:t>RGB </a:t>
          </a:r>
          <a:r>
            <a:rPr lang="en-US" dirty="0" err="1"/>
            <a:t>renk</a:t>
          </a:r>
          <a:r>
            <a:rPr lang="en-US" dirty="0"/>
            <a:t> </a:t>
          </a:r>
          <a:r>
            <a:rPr lang="en-US" dirty="0" err="1"/>
            <a:t>modeli</a:t>
          </a:r>
          <a:r>
            <a:rPr lang="en-US" dirty="0"/>
            <a:t>, </a:t>
          </a:r>
          <a:r>
            <a:rPr lang="en-US" dirty="0" err="1"/>
            <a:t>kırmızı</a:t>
          </a:r>
          <a:r>
            <a:rPr lang="en-US" dirty="0"/>
            <a:t>, </a:t>
          </a:r>
          <a:r>
            <a:rPr lang="en-US" dirty="0" err="1"/>
            <a:t>yeşil</a:t>
          </a:r>
          <a:r>
            <a:rPr lang="en-US" dirty="0"/>
            <a:t> </a:t>
          </a:r>
          <a:r>
            <a:rPr lang="en-US" dirty="0" err="1"/>
            <a:t>ve</a:t>
          </a:r>
          <a:r>
            <a:rPr lang="en-US" dirty="0"/>
            <a:t> </a:t>
          </a:r>
          <a:r>
            <a:rPr lang="en-US" dirty="0" err="1"/>
            <a:t>mavi</a:t>
          </a:r>
          <a:r>
            <a:rPr lang="en-US" dirty="0"/>
            <a:t> </a:t>
          </a:r>
          <a:r>
            <a:rPr lang="en-US" dirty="0" err="1"/>
            <a:t>ışığın</a:t>
          </a:r>
          <a:r>
            <a:rPr lang="en-US" dirty="0"/>
            <a:t> </a:t>
          </a:r>
          <a:r>
            <a:rPr lang="en-US" dirty="0" err="1"/>
            <a:t>eklendiği</a:t>
          </a:r>
          <a:r>
            <a:rPr lang="en-US" dirty="0"/>
            <a:t> </a:t>
          </a:r>
          <a:r>
            <a:rPr lang="en-US" dirty="0" err="1"/>
            <a:t>bir</a:t>
          </a:r>
          <a:r>
            <a:rPr lang="en-US" dirty="0"/>
            <a:t> </a:t>
          </a:r>
          <a:r>
            <a:rPr lang="en-US" dirty="0" err="1"/>
            <a:t>eklemeli</a:t>
          </a:r>
          <a:r>
            <a:rPr lang="en-US" dirty="0"/>
            <a:t> </a:t>
          </a:r>
          <a:r>
            <a:rPr lang="en-US" dirty="0" err="1"/>
            <a:t>renk</a:t>
          </a:r>
          <a:r>
            <a:rPr lang="en-US" dirty="0"/>
            <a:t> </a:t>
          </a:r>
          <a:r>
            <a:rPr lang="en-US" dirty="0" err="1"/>
            <a:t>modelidir</a:t>
          </a:r>
          <a:r>
            <a:rPr lang="en-US" dirty="0"/>
            <a:t>. </a:t>
          </a:r>
          <a:r>
            <a:rPr lang="en-US" dirty="0" err="1"/>
            <a:t>Adı</a:t>
          </a:r>
          <a:r>
            <a:rPr lang="en-US" dirty="0"/>
            <a:t>, </a:t>
          </a:r>
          <a:r>
            <a:rPr lang="en-US" dirty="0" err="1"/>
            <a:t>eklemeli</a:t>
          </a:r>
          <a:r>
            <a:rPr lang="en-US" dirty="0"/>
            <a:t> </a:t>
          </a:r>
          <a:r>
            <a:rPr lang="en-US" dirty="0" err="1"/>
            <a:t>birincil</a:t>
          </a:r>
          <a:r>
            <a:rPr lang="en-US" dirty="0"/>
            <a:t> </a:t>
          </a:r>
          <a:r>
            <a:rPr lang="en-US" dirty="0" err="1"/>
            <a:t>renkler</a:t>
          </a:r>
          <a:r>
            <a:rPr lang="en-US" dirty="0"/>
            <a:t> </a:t>
          </a:r>
          <a:r>
            <a:rPr lang="en-US" dirty="0" err="1"/>
            <a:t>olan</a:t>
          </a:r>
          <a:r>
            <a:rPr lang="en-US" dirty="0"/>
            <a:t> </a:t>
          </a:r>
          <a:r>
            <a:rPr lang="en-US" dirty="0" err="1"/>
            <a:t>kırmızı</a:t>
          </a:r>
          <a:r>
            <a:rPr lang="en-US" dirty="0"/>
            <a:t>, </a:t>
          </a:r>
          <a:r>
            <a:rPr lang="en-US" dirty="0" err="1"/>
            <a:t>yeşil</a:t>
          </a:r>
          <a:r>
            <a:rPr lang="en-US" dirty="0"/>
            <a:t> </a:t>
          </a:r>
          <a:r>
            <a:rPr lang="en-US" dirty="0" err="1"/>
            <a:t>ve</a:t>
          </a:r>
          <a:r>
            <a:rPr lang="en-US" dirty="0"/>
            <a:t> </a:t>
          </a:r>
          <a:r>
            <a:rPr lang="en-US" dirty="0" err="1"/>
            <a:t>mavi</a:t>
          </a:r>
          <a:r>
            <a:rPr lang="en-US" dirty="0"/>
            <a:t> </a:t>
          </a:r>
          <a:r>
            <a:rPr lang="en-US" dirty="0" err="1"/>
            <a:t>renklerden</a:t>
          </a:r>
          <a:r>
            <a:rPr lang="en-US" dirty="0"/>
            <a:t> </a:t>
          </a:r>
          <a:r>
            <a:rPr lang="en-US" dirty="0" err="1"/>
            <a:t>gelmektedir</a:t>
          </a:r>
          <a:r>
            <a:rPr lang="en-US" dirty="0"/>
            <a:t>.</a:t>
          </a:r>
          <a:endParaRPr lang="tr-TR" dirty="0"/>
        </a:p>
      </dgm:t>
    </dgm:pt>
    <dgm:pt modelId="{5C955226-5A78-463D-A903-298B1FF64858}" type="parTrans" cxnId="{37793FDA-2BA6-4789-B3D6-2AF3B95A4495}">
      <dgm:prSet/>
      <dgm:spPr/>
      <dgm:t>
        <a:bodyPr/>
        <a:lstStyle/>
        <a:p>
          <a:endParaRPr lang="tr-TR"/>
        </a:p>
      </dgm:t>
    </dgm:pt>
    <dgm:pt modelId="{CD29783E-AF08-4556-9181-340DD3D892C0}" type="sibTrans" cxnId="{37793FDA-2BA6-4789-B3D6-2AF3B95A4495}">
      <dgm:prSet/>
      <dgm:spPr/>
      <dgm:t>
        <a:bodyPr/>
        <a:lstStyle/>
        <a:p>
          <a:endParaRPr lang="tr-TR"/>
        </a:p>
      </dgm:t>
    </dgm:pt>
    <dgm:pt modelId="{B416075E-C6F8-41C7-82C1-AF8246CEE14A}" type="pres">
      <dgm:prSet presAssocID="{ED18A61C-2591-4D08-BC9D-B7AB1BACEECD}" presName="linear" presStyleCnt="0">
        <dgm:presLayoutVars>
          <dgm:animLvl val="lvl"/>
          <dgm:resizeHandles val="exact"/>
        </dgm:presLayoutVars>
      </dgm:prSet>
      <dgm:spPr/>
    </dgm:pt>
    <dgm:pt modelId="{9561C0A9-68B1-4F05-B2C4-D7867CEB4F25}" type="pres">
      <dgm:prSet presAssocID="{73DE1A91-24E2-4BC0-B637-9790007E1249}" presName="parentText" presStyleLbl="node1" presStyleIdx="0" presStyleCnt="2" custScaleX="48789" custScaleY="29155" custLinFactNeighborX="-25406" custLinFactNeighborY="-27123">
        <dgm:presLayoutVars>
          <dgm:chMax val="0"/>
          <dgm:bulletEnabled val="1"/>
        </dgm:presLayoutVars>
      </dgm:prSet>
      <dgm:spPr/>
    </dgm:pt>
    <dgm:pt modelId="{3E4CF39A-F536-40F3-93F5-943B63C738E3}" type="pres">
      <dgm:prSet presAssocID="{61483884-3490-43EC-9733-96CF3AFF5148}" presName="spacer" presStyleCnt="0"/>
      <dgm:spPr/>
    </dgm:pt>
    <dgm:pt modelId="{38660DED-4DEE-4FB2-B410-3010A1DA88AC}" type="pres">
      <dgm:prSet presAssocID="{D4AB100F-31E9-4412-9B84-E71171CEC646}" presName="parentText" presStyleLbl="node1" presStyleIdx="1" presStyleCnt="2" custLinFactY="6542" custLinFactNeighborX="5421" custLinFactNeighborY="100000">
        <dgm:presLayoutVars>
          <dgm:chMax val="0"/>
          <dgm:bulletEnabled val="1"/>
        </dgm:presLayoutVars>
      </dgm:prSet>
      <dgm:spPr/>
    </dgm:pt>
  </dgm:ptLst>
  <dgm:cxnLst>
    <dgm:cxn modelId="{6938A090-1ED9-4DBF-A558-DF5D33A46331}" srcId="{ED18A61C-2591-4D08-BC9D-B7AB1BACEECD}" destId="{73DE1A91-24E2-4BC0-B637-9790007E1249}" srcOrd="0" destOrd="0" parTransId="{6DE9028D-CC27-4C18-B339-AB121939B000}" sibTransId="{61483884-3490-43EC-9733-96CF3AFF5148}"/>
    <dgm:cxn modelId="{627CC098-6082-438A-95A7-3FE53D30A24E}" type="presOf" srcId="{D4AB100F-31E9-4412-9B84-E71171CEC646}" destId="{38660DED-4DEE-4FB2-B410-3010A1DA88AC}" srcOrd="0" destOrd="0" presId="urn:microsoft.com/office/officeart/2005/8/layout/vList2"/>
    <dgm:cxn modelId="{B5291DB5-6BF8-418A-9EAB-2DADDC7313B4}" type="presOf" srcId="{73DE1A91-24E2-4BC0-B637-9790007E1249}" destId="{9561C0A9-68B1-4F05-B2C4-D7867CEB4F25}" srcOrd="0" destOrd="0" presId="urn:microsoft.com/office/officeart/2005/8/layout/vList2"/>
    <dgm:cxn modelId="{B6214FD7-CBE1-434D-B800-57B76E6C1F55}" type="presOf" srcId="{ED18A61C-2591-4D08-BC9D-B7AB1BACEECD}" destId="{B416075E-C6F8-41C7-82C1-AF8246CEE14A}" srcOrd="0" destOrd="0" presId="urn:microsoft.com/office/officeart/2005/8/layout/vList2"/>
    <dgm:cxn modelId="{37793FDA-2BA6-4789-B3D6-2AF3B95A4495}" srcId="{ED18A61C-2591-4D08-BC9D-B7AB1BACEECD}" destId="{D4AB100F-31E9-4412-9B84-E71171CEC646}" srcOrd="1" destOrd="0" parTransId="{5C955226-5A78-463D-A903-298B1FF64858}" sibTransId="{CD29783E-AF08-4556-9181-340DD3D892C0}"/>
    <dgm:cxn modelId="{0F3AC09A-63F7-41CE-B734-5E681F93ED02}" type="presParOf" srcId="{B416075E-C6F8-41C7-82C1-AF8246CEE14A}" destId="{9561C0A9-68B1-4F05-B2C4-D7867CEB4F25}" srcOrd="0" destOrd="0" presId="urn:microsoft.com/office/officeart/2005/8/layout/vList2"/>
    <dgm:cxn modelId="{9A7D1895-0F5C-4C84-8999-0B98C447ED74}" type="presParOf" srcId="{B416075E-C6F8-41C7-82C1-AF8246CEE14A}" destId="{3E4CF39A-F536-40F3-93F5-943B63C738E3}" srcOrd="1" destOrd="0" presId="urn:microsoft.com/office/officeart/2005/8/layout/vList2"/>
    <dgm:cxn modelId="{23D95E80-9095-4048-A75B-76200DD3BD2A}" type="presParOf" srcId="{B416075E-C6F8-41C7-82C1-AF8246CEE14A}" destId="{38660DED-4DEE-4FB2-B410-3010A1DA88AC}"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33F4EF-08C3-465F-A3D9-BEF1FF47706C}"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04E91755-9E2D-4C78-894F-A1E5A7D3486F}">
      <dgm:prSet custT="1"/>
      <dgm:spPr/>
      <dgm:t>
        <a:bodyPr/>
        <a:lstStyle/>
        <a:p>
          <a:pPr rtl="0"/>
          <a:r>
            <a:rPr lang="en-US" sz="2800" b="1" dirty="0"/>
            <a:t>HSB</a:t>
          </a:r>
          <a:endParaRPr lang="tr-TR" sz="2800" dirty="0"/>
        </a:p>
      </dgm:t>
    </dgm:pt>
    <dgm:pt modelId="{A27D8E95-8A16-44D7-8FD4-EA41D5D21C30}" type="parTrans" cxnId="{23D8B44D-368A-41F1-9A43-BD2C85250594}">
      <dgm:prSet/>
      <dgm:spPr/>
      <dgm:t>
        <a:bodyPr/>
        <a:lstStyle/>
        <a:p>
          <a:endParaRPr lang="tr-TR"/>
        </a:p>
      </dgm:t>
    </dgm:pt>
    <dgm:pt modelId="{74554936-A293-48A7-B4EE-D92A83B58E29}" type="sibTrans" cxnId="{23D8B44D-368A-41F1-9A43-BD2C85250594}">
      <dgm:prSet/>
      <dgm:spPr/>
      <dgm:t>
        <a:bodyPr/>
        <a:lstStyle/>
        <a:p>
          <a:endParaRPr lang="tr-TR"/>
        </a:p>
      </dgm:t>
    </dgm:pt>
    <dgm:pt modelId="{CC11FB59-0FD0-4F5C-9765-E278F46892FB}">
      <dgm:prSet/>
      <dgm:spPr/>
      <dgm:t>
        <a:bodyPr/>
        <a:lstStyle/>
        <a:p>
          <a:pPr rtl="0"/>
          <a:r>
            <a:rPr lang="en-US" dirty="0"/>
            <a:t>1970'lerde </a:t>
          </a:r>
          <a:r>
            <a:rPr lang="en-US" dirty="0" err="1"/>
            <a:t>bilgisayar</a:t>
          </a:r>
          <a:r>
            <a:rPr lang="en-US" dirty="0"/>
            <a:t> </a:t>
          </a:r>
          <a:r>
            <a:rPr lang="en-US" dirty="0" err="1"/>
            <a:t>grafikleri</a:t>
          </a:r>
          <a:r>
            <a:rPr lang="en-US" dirty="0"/>
            <a:t> </a:t>
          </a:r>
          <a:r>
            <a:rPr lang="en-US" dirty="0" err="1"/>
            <a:t>araştırmacıları</a:t>
          </a:r>
          <a:r>
            <a:rPr lang="en-US" dirty="0"/>
            <a:t> </a:t>
          </a:r>
          <a:r>
            <a:rPr lang="en-US" dirty="0" err="1"/>
            <a:t>tarafından</a:t>
          </a:r>
          <a:r>
            <a:rPr lang="en-US" dirty="0"/>
            <a:t>, </a:t>
          </a:r>
          <a:r>
            <a:rPr lang="en-US" dirty="0" err="1"/>
            <a:t>insan</a:t>
          </a:r>
          <a:r>
            <a:rPr lang="en-US" dirty="0"/>
            <a:t> </a:t>
          </a:r>
          <a:r>
            <a:rPr lang="en-US" dirty="0" err="1"/>
            <a:t>görüşünün</a:t>
          </a:r>
          <a:r>
            <a:rPr lang="en-US" dirty="0"/>
            <a:t> </a:t>
          </a:r>
          <a:r>
            <a:rPr lang="en-US" dirty="0" err="1"/>
            <a:t>renk</a:t>
          </a:r>
          <a:r>
            <a:rPr lang="en-US" dirty="0"/>
            <a:t> </a:t>
          </a:r>
          <a:r>
            <a:rPr lang="en-US" dirty="0" err="1"/>
            <a:t>oluşturan</a:t>
          </a:r>
          <a:r>
            <a:rPr lang="en-US" dirty="0"/>
            <a:t> </a:t>
          </a:r>
          <a:r>
            <a:rPr lang="en-US" dirty="0" err="1"/>
            <a:t>özellikleri</a:t>
          </a:r>
          <a:r>
            <a:rPr lang="en-US" dirty="0"/>
            <a:t> </a:t>
          </a:r>
          <a:r>
            <a:rPr lang="en-US" dirty="0" err="1"/>
            <a:t>algılama</a:t>
          </a:r>
          <a:r>
            <a:rPr lang="en-US" dirty="0"/>
            <a:t> </a:t>
          </a:r>
          <a:r>
            <a:rPr lang="en-US" dirty="0" err="1"/>
            <a:t>şekline</a:t>
          </a:r>
          <a:r>
            <a:rPr lang="en-US" dirty="0"/>
            <a:t> </a:t>
          </a:r>
          <a:r>
            <a:rPr lang="en-US" dirty="0" err="1"/>
            <a:t>daha</a:t>
          </a:r>
          <a:r>
            <a:rPr lang="en-US" dirty="0"/>
            <a:t> </a:t>
          </a:r>
          <a:r>
            <a:rPr lang="en-US" dirty="0" err="1"/>
            <a:t>yakın</a:t>
          </a:r>
          <a:r>
            <a:rPr lang="en-US" dirty="0"/>
            <a:t> </a:t>
          </a:r>
          <a:r>
            <a:rPr lang="en-US" dirty="0" err="1"/>
            <a:t>bir</a:t>
          </a:r>
          <a:r>
            <a:rPr lang="en-US" dirty="0"/>
            <a:t> şekilde </a:t>
          </a:r>
          <a:r>
            <a:rPr lang="en-US" dirty="0" err="1"/>
            <a:t>tasarlanmıştır</a:t>
          </a:r>
          <a:r>
            <a:rPr lang="en-US" dirty="0"/>
            <a:t>.</a:t>
          </a:r>
          <a:endParaRPr lang="tr-TR" dirty="0"/>
        </a:p>
      </dgm:t>
    </dgm:pt>
    <dgm:pt modelId="{39F990B5-75DC-4B85-87CE-7490533508A0}" type="parTrans" cxnId="{6D060909-1056-4BEC-BC99-058EFC1EA82B}">
      <dgm:prSet/>
      <dgm:spPr/>
      <dgm:t>
        <a:bodyPr/>
        <a:lstStyle/>
        <a:p>
          <a:endParaRPr lang="tr-TR"/>
        </a:p>
      </dgm:t>
    </dgm:pt>
    <dgm:pt modelId="{BC50A2EC-A873-4F7C-A239-C0A5ED406107}" type="sibTrans" cxnId="{6D060909-1056-4BEC-BC99-058EFC1EA82B}">
      <dgm:prSet/>
      <dgm:spPr/>
      <dgm:t>
        <a:bodyPr/>
        <a:lstStyle/>
        <a:p>
          <a:endParaRPr lang="tr-TR"/>
        </a:p>
      </dgm:t>
    </dgm:pt>
    <dgm:pt modelId="{B3806641-9756-489C-940D-692322A06215}" type="pres">
      <dgm:prSet presAssocID="{8A33F4EF-08C3-465F-A3D9-BEF1FF47706C}" presName="linear" presStyleCnt="0">
        <dgm:presLayoutVars>
          <dgm:animLvl val="lvl"/>
          <dgm:resizeHandles val="exact"/>
        </dgm:presLayoutVars>
      </dgm:prSet>
      <dgm:spPr/>
    </dgm:pt>
    <dgm:pt modelId="{9F4D6879-B845-4A52-B498-63646C512333}" type="pres">
      <dgm:prSet presAssocID="{04E91755-9E2D-4C78-894F-A1E5A7D3486F}" presName="parentText" presStyleLbl="node1" presStyleIdx="0" presStyleCnt="2" custScaleX="60389" custScaleY="29847" custLinFactY="-260" custLinFactNeighborX="-19784" custLinFactNeighborY="-100000">
        <dgm:presLayoutVars>
          <dgm:chMax val="0"/>
          <dgm:bulletEnabled val="1"/>
        </dgm:presLayoutVars>
      </dgm:prSet>
      <dgm:spPr/>
    </dgm:pt>
    <dgm:pt modelId="{36CE110A-3F55-4260-AC95-135FB28A9A89}" type="pres">
      <dgm:prSet presAssocID="{74554936-A293-48A7-B4EE-D92A83B58E29}" presName="spacer" presStyleCnt="0"/>
      <dgm:spPr/>
    </dgm:pt>
    <dgm:pt modelId="{6365BD59-F161-49B8-B803-8F86C5B14A1F}" type="pres">
      <dgm:prSet presAssocID="{CC11FB59-0FD0-4F5C-9765-E278F46892FB}" presName="parentText" presStyleLbl="node1" presStyleIdx="1" presStyleCnt="2" custLinFactNeighborX="627" custLinFactNeighborY="44894">
        <dgm:presLayoutVars>
          <dgm:chMax val="0"/>
          <dgm:bulletEnabled val="1"/>
        </dgm:presLayoutVars>
      </dgm:prSet>
      <dgm:spPr/>
    </dgm:pt>
  </dgm:ptLst>
  <dgm:cxnLst>
    <dgm:cxn modelId="{6D060909-1056-4BEC-BC99-058EFC1EA82B}" srcId="{8A33F4EF-08C3-465F-A3D9-BEF1FF47706C}" destId="{CC11FB59-0FD0-4F5C-9765-E278F46892FB}" srcOrd="1" destOrd="0" parTransId="{39F990B5-75DC-4B85-87CE-7490533508A0}" sibTransId="{BC50A2EC-A873-4F7C-A239-C0A5ED406107}"/>
    <dgm:cxn modelId="{A6B1D12F-0A1A-432E-8459-32703AB110C0}" type="presOf" srcId="{CC11FB59-0FD0-4F5C-9765-E278F46892FB}" destId="{6365BD59-F161-49B8-B803-8F86C5B14A1F}" srcOrd="0" destOrd="0" presId="urn:microsoft.com/office/officeart/2005/8/layout/vList2"/>
    <dgm:cxn modelId="{99FB776C-041C-44AA-B04A-FFF9C1B5FE7D}" type="presOf" srcId="{8A33F4EF-08C3-465F-A3D9-BEF1FF47706C}" destId="{B3806641-9756-489C-940D-692322A06215}" srcOrd="0" destOrd="0" presId="urn:microsoft.com/office/officeart/2005/8/layout/vList2"/>
    <dgm:cxn modelId="{23D8B44D-368A-41F1-9A43-BD2C85250594}" srcId="{8A33F4EF-08C3-465F-A3D9-BEF1FF47706C}" destId="{04E91755-9E2D-4C78-894F-A1E5A7D3486F}" srcOrd="0" destOrd="0" parTransId="{A27D8E95-8A16-44D7-8FD4-EA41D5D21C30}" sibTransId="{74554936-A293-48A7-B4EE-D92A83B58E29}"/>
    <dgm:cxn modelId="{83F5299D-9B54-4195-B128-78CFA4D27993}" type="presOf" srcId="{04E91755-9E2D-4C78-894F-A1E5A7D3486F}" destId="{9F4D6879-B845-4A52-B498-63646C512333}" srcOrd="0" destOrd="0" presId="urn:microsoft.com/office/officeart/2005/8/layout/vList2"/>
    <dgm:cxn modelId="{C6D623E7-54D0-4E59-9B0D-273B92FB4715}" type="presParOf" srcId="{B3806641-9756-489C-940D-692322A06215}" destId="{9F4D6879-B845-4A52-B498-63646C512333}" srcOrd="0" destOrd="0" presId="urn:microsoft.com/office/officeart/2005/8/layout/vList2"/>
    <dgm:cxn modelId="{86B282EA-E7C2-40C8-91E0-92F443EC2D47}" type="presParOf" srcId="{B3806641-9756-489C-940D-692322A06215}" destId="{36CE110A-3F55-4260-AC95-135FB28A9A89}" srcOrd="1" destOrd="0" presId="urn:microsoft.com/office/officeart/2005/8/layout/vList2"/>
    <dgm:cxn modelId="{5739B02F-FFEE-4674-BC30-23BABA7C0FB2}" type="presParOf" srcId="{B3806641-9756-489C-940D-692322A06215}" destId="{6365BD59-F161-49B8-B803-8F86C5B14A1F}" srcOrd="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8237A36-9527-40A5-80A6-163235987978}"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B3F9B3A7-2854-44E0-BD5D-3E00035D3EC7}">
      <dgm:prSet custT="1"/>
      <dgm:spPr/>
      <dgm:t>
        <a:bodyPr/>
        <a:lstStyle/>
        <a:p>
          <a:pPr rtl="0"/>
          <a:r>
            <a:rPr lang="en-US" sz="4000"/>
            <a:t>Renk histogramı, bir görüntüdeki renklerin dağılımının bir temsilidir.</a:t>
          </a:r>
          <a:endParaRPr lang="tr-TR" sz="4000"/>
        </a:p>
      </dgm:t>
    </dgm:pt>
    <dgm:pt modelId="{4F80D7A7-F5B1-4DDB-B2EA-8CD4ECF5E03F}" type="parTrans" cxnId="{F733D9CC-984E-402F-9B46-CF11F4EFFD98}">
      <dgm:prSet/>
      <dgm:spPr/>
      <dgm:t>
        <a:bodyPr/>
        <a:lstStyle/>
        <a:p>
          <a:endParaRPr lang="tr-TR"/>
        </a:p>
      </dgm:t>
    </dgm:pt>
    <dgm:pt modelId="{751942B8-6922-42E9-BAD9-3D55E0F7C143}" type="sibTrans" cxnId="{F733D9CC-984E-402F-9B46-CF11F4EFFD98}">
      <dgm:prSet/>
      <dgm:spPr/>
      <dgm:t>
        <a:bodyPr/>
        <a:lstStyle/>
        <a:p>
          <a:endParaRPr lang="tr-TR"/>
        </a:p>
      </dgm:t>
    </dgm:pt>
    <dgm:pt modelId="{827EF3BB-836E-4B58-B19A-A17F4D125600}" type="pres">
      <dgm:prSet presAssocID="{B8237A36-9527-40A5-80A6-163235987978}" presName="linear" presStyleCnt="0">
        <dgm:presLayoutVars>
          <dgm:animLvl val="lvl"/>
          <dgm:resizeHandles val="exact"/>
        </dgm:presLayoutVars>
      </dgm:prSet>
      <dgm:spPr/>
    </dgm:pt>
    <dgm:pt modelId="{A04A6863-0BDE-4ADF-9F00-25464C655FBD}" type="pres">
      <dgm:prSet presAssocID="{B3F9B3A7-2854-44E0-BD5D-3E00035D3EC7}" presName="parentText" presStyleLbl="node1" presStyleIdx="0" presStyleCnt="1">
        <dgm:presLayoutVars>
          <dgm:chMax val="0"/>
          <dgm:bulletEnabled val="1"/>
        </dgm:presLayoutVars>
      </dgm:prSet>
      <dgm:spPr/>
    </dgm:pt>
  </dgm:ptLst>
  <dgm:cxnLst>
    <dgm:cxn modelId="{968B2E12-C1BA-4DFA-884A-E59A3EC19F5B}" type="presOf" srcId="{B3F9B3A7-2854-44E0-BD5D-3E00035D3EC7}" destId="{A04A6863-0BDE-4ADF-9F00-25464C655FBD}" srcOrd="0" destOrd="0" presId="urn:microsoft.com/office/officeart/2005/8/layout/vList2"/>
    <dgm:cxn modelId="{08C9E96B-FE30-4E27-A72F-06C7584A3E41}" type="presOf" srcId="{B8237A36-9527-40A5-80A6-163235987978}" destId="{827EF3BB-836E-4B58-B19A-A17F4D125600}" srcOrd="0" destOrd="0" presId="urn:microsoft.com/office/officeart/2005/8/layout/vList2"/>
    <dgm:cxn modelId="{F733D9CC-984E-402F-9B46-CF11F4EFFD98}" srcId="{B8237A36-9527-40A5-80A6-163235987978}" destId="{B3F9B3A7-2854-44E0-BD5D-3E00035D3EC7}" srcOrd="0" destOrd="0" parTransId="{4F80D7A7-F5B1-4DDB-B2EA-8CD4ECF5E03F}" sibTransId="{751942B8-6922-42E9-BAD9-3D55E0F7C143}"/>
    <dgm:cxn modelId="{A0A446FB-6E7A-4D90-98B3-5D37384B2FE3}" type="presParOf" srcId="{827EF3BB-836E-4B58-B19A-A17F4D125600}" destId="{A04A6863-0BDE-4ADF-9F00-25464C655FBD}"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C9241FB-FE30-4451-A7C2-1F2B9872F8C5}"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74C550A4-98DA-47D0-ABB9-8A3F85E5AE68}">
      <dgm:prSet/>
      <dgm:spPr/>
      <dgm:t>
        <a:bodyPr/>
        <a:lstStyle/>
        <a:p>
          <a:pPr rtl="0"/>
          <a:r>
            <a:rPr lang="en-US"/>
            <a:t>Derin öğrenmede, evrişimsel sinir ağları (CNN veya ConvNet), yaygın olarak görsel görüntüleri analiz etmek için uygulanan derin sinir ağları sınıfıdır. </a:t>
          </a:r>
          <a:endParaRPr lang="tr-TR"/>
        </a:p>
      </dgm:t>
    </dgm:pt>
    <dgm:pt modelId="{12DE9C15-6DEE-43C4-B960-8165B6FC3BB0}" type="parTrans" cxnId="{B6ACC849-991D-4C0A-80D2-0D3080164358}">
      <dgm:prSet/>
      <dgm:spPr/>
      <dgm:t>
        <a:bodyPr/>
        <a:lstStyle/>
        <a:p>
          <a:endParaRPr lang="tr-TR"/>
        </a:p>
      </dgm:t>
    </dgm:pt>
    <dgm:pt modelId="{EC2FAEC3-872F-4989-A46E-0871211DBECB}" type="sibTrans" cxnId="{B6ACC849-991D-4C0A-80D2-0D3080164358}">
      <dgm:prSet/>
      <dgm:spPr/>
      <dgm:t>
        <a:bodyPr/>
        <a:lstStyle/>
        <a:p>
          <a:endParaRPr lang="tr-TR"/>
        </a:p>
      </dgm:t>
    </dgm:pt>
    <dgm:pt modelId="{160C157B-314D-4493-B71C-BF88E36CECC3}">
      <dgm:prSet/>
      <dgm:spPr/>
      <dgm:t>
        <a:bodyPr/>
        <a:lstStyle/>
        <a:p>
          <a:pPr rtl="0"/>
          <a:r>
            <a:rPr lang="en-US" dirty="0" err="1"/>
            <a:t>Evrişimli</a:t>
          </a:r>
          <a:r>
            <a:rPr lang="en-US" dirty="0"/>
            <a:t> </a:t>
          </a:r>
          <a:r>
            <a:rPr lang="en-US" dirty="0" err="1"/>
            <a:t>ağlar</a:t>
          </a:r>
          <a:r>
            <a:rPr lang="en-US" dirty="0"/>
            <a:t>, </a:t>
          </a:r>
          <a:r>
            <a:rPr lang="en-US" dirty="0" err="1"/>
            <a:t>sağlananlar</a:t>
          </a:r>
          <a:r>
            <a:rPr lang="en-US" dirty="0"/>
            <a:t> </a:t>
          </a:r>
          <a:r>
            <a:rPr lang="en-US" dirty="0" err="1"/>
            <a:t>arasındaki</a:t>
          </a:r>
          <a:r>
            <a:rPr lang="en-US" dirty="0"/>
            <a:t> </a:t>
          </a:r>
          <a:r>
            <a:rPr lang="en-US" dirty="0" err="1"/>
            <a:t>bağlantı</a:t>
          </a:r>
          <a:r>
            <a:rPr lang="en-US" dirty="0"/>
            <a:t> </a:t>
          </a:r>
          <a:r>
            <a:rPr lang="en-US" dirty="0" err="1"/>
            <a:t>düzeninin</a:t>
          </a:r>
          <a:r>
            <a:rPr lang="en-US" dirty="0"/>
            <a:t> </a:t>
          </a:r>
          <a:r>
            <a:rPr lang="en-US" dirty="0" err="1"/>
            <a:t>görsel</a:t>
          </a:r>
          <a:r>
            <a:rPr lang="en-US" dirty="0"/>
            <a:t> </a:t>
          </a:r>
          <a:r>
            <a:rPr lang="en-US" dirty="0" err="1"/>
            <a:t>korteksinin</a:t>
          </a:r>
          <a:r>
            <a:rPr lang="en-US" dirty="0"/>
            <a:t> </a:t>
          </a:r>
          <a:r>
            <a:rPr lang="en-US" dirty="0" err="1"/>
            <a:t>desteğine</a:t>
          </a:r>
          <a:r>
            <a:rPr lang="en-US" dirty="0"/>
            <a:t> </a:t>
          </a:r>
          <a:r>
            <a:rPr lang="en-US" dirty="0" err="1"/>
            <a:t>benzemesi</a:t>
          </a:r>
          <a:r>
            <a:rPr lang="en-US" dirty="0"/>
            <a:t> </a:t>
          </a:r>
          <a:r>
            <a:rPr lang="en-US" dirty="0" err="1"/>
            <a:t>nedeniyle</a:t>
          </a:r>
          <a:r>
            <a:rPr lang="en-US" dirty="0"/>
            <a:t> </a:t>
          </a:r>
          <a:r>
            <a:rPr lang="en-US" dirty="0" err="1"/>
            <a:t>biyolojik</a:t>
          </a:r>
          <a:r>
            <a:rPr lang="en-US" dirty="0"/>
            <a:t> </a:t>
          </a:r>
          <a:r>
            <a:rPr lang="en-US" dirty="0" err="1"/>
            <a:t>süreçlerden</a:t>
          </a:r>
          <a:r>
            <a:rPr lang="en-US" dirty="0"/>
            <a:t> </a:t>
          </a:r>
          <a:r>
            <a:rPr lang="en-US" dirty="0" err="1"/>
            <a:t>ilham</a:t>
          </a:r>
          <a:r>
            <a:rPr lang="en-US" dirty="0"/>
            <a:t> </a:t>
          </a:r>
          <a:r>
            <a:rPr lang="en-US" dirty="0" err="1"/>
            <a:t>almıştır</a:t>
          </a:r>
          <a:r>
            <a:rPr lang="en-US" dirty="0"/>
            <a:t>. </a:t>
          </a:r>
          <a:r>
            <a:rPr lang="en-US" dirty="0" err="1"/>
            <a:t>Bireysel</a:t>
          </a:r>
          <a:r>
            <a:rPr lang="en-US" dirty="0"/>
            <a:t> </a:t>
          </a:r>
          <a:r>
            <a:rPr lang="en-US" dirty="0" err="1"/>
            <a:t>kortikal</a:t>
          </a:r>
          <a:r>
            <a:rPr lang="en-US" dirty="0"/>
            <a:t> </a:t>
          </a:r>
          <a:r>
            <a:rPr lang="en-US" dirty="0" err="1"/>
            <a:t>yapılar</a:t>
          </a:r>
          <a:r>
            <a:rPr lang="en-US" dirty="0"/>
            <a:t>, </a:t>
          </a:r>
          <a:r>
            <a:rPr lang="en-US" dirty="0" err="1"/>
            <a:t>alanın</a:t>
          </a:r>
          <a:r>
            <a:rPr lang="en-US" dirty="0"/>
            <a:t> </a:t>
          </a:r>
          <a:r>
            <a:rPr lang="en-US" dirty="0" err="1"/>
            <a:t>görsel</a:t>
          </a:r>
          <a:r>
            <a:rPr lang="en-US" dirty="0"/>
            <a:t> </a:t>
          </a:r>
          <a:r>
            <a:rPr lang="en-US" dirty="0" err="1"/>
            <a:t>olarak</a:t>
          </a:r>
          <a:r>
            <a:rPr lang="en-US" dirty="0"/>
            <a:t> </a:t>
          </a:r>
          <a:r>
            <a:rPr lang="en-US" dirty="0" err="1"/>
            <a:t>sınırlandırılmış</a:t>
          </a:r>
          <a:r>
            <a:rPr lang="en-US" dirty="0"/>
            <a:t> </a:t>
          </a:r>
          <a:r>
            <a:rPr lang="en-US" dirty="0" err="1"/>
            <a:t>bir</a:t>
          </a:r>
          <a:r>
            <a:rPr lang="en-US" dirty="0"/>
            <a:t> </a:t>
          </a:r>
          <a:r>
            <a:rPr lang="en-US" dirty="0" err="1"/>
            <a:t>alanı</a:t>
          </a:r>
          <a:r>
            <a:rPr lang="en-US" dirty="0"/>
            <a:t>, </a:t>
          </a:r>
          <a:r>
            <a:rPr lang="en-US" dirty="0" err="1"/>
            <a:t>algılama</a:t>
          </a:r>
          <a:r>
            <a:rPr lang="en-US" dirty="0"/>
            <a:t> </a:t>
          </a:r>
          <a:r>
            <a:rPr lang="en-US" dirty="0" err="1"/>
            <a:t>alanı</a:t>
          </a:r>
          <a:r>
            <a:rPr lang="en-US" dirty="0"/>
            <a:t> </a:t>
          </a:r>
          <a:r>
            <a:rPr lang="en-US" dirty="0" err="1"/>
            <a:t>olarak</a:t>
          </a:r>
          <a:r>
            <a:rPr lang="en-US" dirty="0"/>
            <a:t> </a:t>
          </a:r>
          <a:r>
            <a:rPr lang="en-US" dirty="0" err="1"/>
            <a:t>bilinen</a:t>
          </a:r>
          <a:r>
            <a:rPr lang="en-US" dirty="0"/>
            <a:t> </a:t>
          </a:r>
          <a:r>
            <a:rPr lang="en-US" dirty="0" err="1"/>
            <a:t>yönlendirmelere</a:t>
          </a:r>
          <a:r>
            <a:rPr lang="en-US" dirty="0"/>
            <a:t> </a:t>
          </a:r>
          <a:r>
            <a:rPr lang="en-US" dirty="0" err="1"/>
            <a:t>yanıt</a:t>
          </a:r>
          <a:r>
            <a:rPr lang="en-US" dirty="0"/>
            <a:t> </a:t>
          </a:r>
          <a:r>
            <a:rPr lang="en-US" dirty="0" err="1"/>
            <a:t>verir</a:t>
          </a:r>
          <a:r>
            <a:rPr lang="en-US" dirty="0"/>
            <a:t>.</a:t>
          </a:r>
          <a:endParaRPr lang="tr-TR" dirty="0"/>
        </a:p>
      </dgm:t>
    </dgm:pt>
    <dgm:pt modelId="{BB06AA45-28B3-432D-BC3A-8E29AA0197AD}" type="parTrans" cxnId="{B32D55B5-8E22-4D05-BF04-A577F92DA49B}">
      <dgm:prSet/>
      <dgm:spPr/>
      <dgm:t>
        <a:bodyPr/>
        <a:lstStyle/>
        <a:p>
          <a:endParaRPr lang="tr-TR"/>
        </a:p>
      </dgm:t>
    </dgm:pt>
    <dgm:pt modelId="{D5703E79-7A40-4194-9ADF-18BAB252085C}" type="sibTrans" cxnId="{B32D55B5-8E22-4D05-BF04-A577F92DA49B}">
      <dgm:prSet/>
      <dgm:spPr/>
      <dgm:t>
        <a:bodyPr/>
        <a:lstStyle/>
        <a:p>
          <a:endParaRPr lang="tr-TR"/>
        </a:p>
      </dgm:t>
    </dgm:pt>
    <dgm:pt modelId="{1B286712-8604-454F-BF5B-D6F7C245C9C7}" type="pres">
      <dgm:prSet presAssocID="{8C9241FB-FE30-4451-A7C2-1F2B9872F8C5}" presName="linear" presStyleCnt="0">
        <dgm:presLayoutVars>
          <dgm:animLvl val="lvl"/>
          <dgm:resizeHandles val="exact"/>
        </dgm:presLayoutVars>
      </dgm:prSet>
      <dgm:spPr/>
    </dgm:pt>
    <dgm:pt modelId="{4EE7899C-1936-47EA-8990-8B46D7CA9639}" type="pres">
      <dgm:prSet presAssocID="{74C550A4-98DA-47D0-ABB9-8A3F85E5AE68}" presName="parentText" presStyleLbl="node1" presStyleIdx="0" presStyleCnt="2">
        <dgm:presLayoutVars>
          <dgm:chMax val="0"/>
          <dgm:bulletEnabled val="1"/>
        </dgm:presLayoutVars>
      </dgm:prSet>
      <dgm:spPr/>
    </dgm:pt>
    <dgm:pt modelId="{0020BDC0-DEDC-4D48-8346-3D3E88427F0C}" type="pres">
      <dgm:prSet presAssocID="{EC2FAEC3-872F-4989-A46E-0871211DBECB}" presName="spacer" presStyleCnt="0"/>
      <dgm:spPr/>
    </dgm:pt>
    <dgm:pt modelId="{E507D6BD-DCF9-454C-96CB-094D389FC74E}" type="pres">
      <dgm:prSet presAssocID="{160C157B-314D-4493-B71C-BF88E36CECC3}" presName="parentText" presStyleLbl="node1" presStyleIdx="1" presStyleCnt="2">
        <dgm:presLayoutVars>
          <dgm:chMax val="0"/>
          <dgm:bulletEnabled val="1"/>
        </dgm:presLayoutVars>
      </dgm:prSet>
      <dgm:spPr/>
    </dgm:pt>
  </dgm:ptLst>
  <dgm:cxnLst>
    <dgm:cxn modelId="{B4FE1030-6F07-49DD-877E-C8B69D8E3DBF}" type="presOf" srcId="{160C157B-314D-4493-B71C-BF88E36CECC3}" destId="{E507D6BD-DCF9-454C-96CB-094D389FC74E}" srcOrd="0" destOrd="0" presId="urn:microsoft.com/office/officeart/2005/8/layout/vList2"/>
    <dgm:cxn modelId="{B6ACC849-991D-4C0A-80D2-0D3080164358}" srcId="{8C9241FB-FE30-4451-A7C2-1F2B9872F8C5}" destId="{74C550A4-98DA-47D0-ABB9-8A3F85E5AE68}" srcOrd="0" destOrd="0" parTransId="{12DE9C15-6DEE-43C4-B960-8165B6FC3BB0}" sibTransId="{EC2FAEC3-872F-4989-A46E-0871211DBECB}"/>
    <dgm:cxn modelId="{0826BD75-4447-4413-B979-0E3DDE0B6634}" type="presOf" srcId="{74C550A4-98DA-47D0-ABB9-8A3F85E5AE68}" destId="{4EE7899C-1936-47EA-8990-8B46D7CA9639}" srcOrd="0" destOrd="0" presId="urn:microsoft.com/office/officeart/2005/8/layout/vList2"/>
    <dgm:cxn modelId="{0ACD0590-C438-476B-85F3-1996E17952C8}" type="presOf" srcId="{8C9241FB-FE30-4451-A7C2-1F2B9872F8C5}" destId="{1B286712-8604-454F-BF5B-D6F7C245C9C7}" srcOrd="0" destOrd="0" presId="urn:microsoft.com/office/officeart/2005/8/layout/vList2"/>
    <dgm:cxn modelId="{B32D55B5-8E22-4D05-BF04-A577F92DA49B}" srcId="{8C9241FB-FE30-4451-A7C2-1F2B9872F8C5}" destId="{160C157B-314D-4493-B71C-BF88E36CECC3}" srcOrd="1" destOrd="0" parTransId="{BB06AA45-28B3-432D-BC3A-8E29AA0197AD}" sibTransId="{D5703E79-7A40-4194-9ADF-18BAB252085C}"/>
    <dgm:cxn modelId="{0A254A37-31F0-4FC8-A4CC-2A176E2E6596}" type="presParOf" srcId="{1B286712-8604-454F-BF5B-D6F7C245C9C7}" destId="{4EE7899C-1936-47EA-8990-8B46D7CA9639}" srcOrd="0" destOrd="0" presId="urn:microsoft.com/office/officeart/2005/8/layout/vList2"/>
    <dgm:cxn modelId="{EEBCA9DE-4258-409E-83A8-E5A917B3EFF7}" type="presParOf" srcId="{1B286712-8604-454F-BF5B-D6F7C245C9C7}" destId="{0020BDC0-DEDC-4D48-8346-3D3E88427F0C}" srcOrd="1" destOrd="0" presId="urn:microsoft.com/office/officeart/2005/8/layout/vList2"/>
    <dgm:cxn modelId="{C8F46E8C-C9B8-497A-B203-7942EF25DD28}" type="presParOf" srcId="{1B286712-8604-454F-BF5B-D6F7C245C9C7}" destId="{E507D6BD-DCF9-454C-96CB-094D389FC74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042C6BE-3472-4F7B-925D-92DA1ECA829D}"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2A6784DA-DD8C-475C-B389-BC6BCE75F1A0}">
      <dgm:prSet/>
      <dgm:spPr/>
      <dgm:t>
        <a:bodyPr/>
        <a:lstStyle/>
        <a:p>
          <a:pPr rtl="0"/>
          <a:r>
            <a:rPr lang="en-US"/>
            <a:t>CNN'ler, diğer görüntü görünümlerine kıyasla oranları az ön işleme kullanır. Bu, ağın geleneksel bitkilerde el ile tasarlanmış olan filtreleri öğrenmesi anlamına gelir. Bir CNN, bir giriş ve bir çıkış derinliğinin yanı sıra birden fazla gizli katmandan oluşur. </a:t>
          </a:r>
          <a:endParaRPr lang="tr-TR"/>
        </a:p>
      </dgm:t>
    </dgm:pt>
    <dgm:pt modelId="{5B4A157F-9113-4BC0-AAD7-F1789FBE8513}" type="parTrans" cxnId="{1E5B12DF-B50D-4FCA-9738-70A7DBDC9E7C}">
      <dgm:prSet/>
      <dgm:spPr/>
      <dgm:t>
        <a:bodyPr/>
        <a:lstStyle/>
        <a:p>
          <a:endParaRPr lang="tr-TR"/>
        </a:p>
      </dgm:t>
    </dgm:pt>
    <dgm:pt modelId="{2BCC482B-97BE-4748-A854-7C534E7E1AA8}" type="sibTrans" cxnId="{1E5B12DF-B50D-4FCA-9738-70A7DBDC9E7C}">
      <dgm:prSet/>
      <dgm:spPr/>
      <dgm:t>
        <a:bodyPr/>
        <a:lstStyle/>
        <a:p>
          <a:endParaRPr lang="tr-TR"/>
        </a:p>
      </dgm:t>
    </dgm:pt>
    <dgm:pt modelId="{11EE74D0-48C1-499F-BF32-AA5169987D8A}">
      <dgm:prSet/>
      <dgm:spPr/>
      <dgm:t>
        <a:bodyPr/>
        <a:lstStyle/>
        <a:p>
          <a:pPr rtl="0"/>
          <a:r>
            <a:rPr lang="en-US" dirty="0" err="1"/>
            <a:t>Bir</a:t>
          </a:r>
          <a:r>
            <a:rPr lang="en-US" dirty="0"/>
            <a:t> </a:t>
          </a:r>
          <a:r>
            <a:rPr lang="en-US" dirty="0" err="1"/>
            <a:t>CNN'nin</a:t>
          </a:r>
          <a:r>
            <a:rPr lang="en-US" dirty="0"/>
            <a:t> </a:t>
          </a:r>
          <a:r>
            <a:rPr lang="en-US" dirty="0" err="1"/>
            <a:t>gizli</a:t>
          </a:r>
          <a:r>
            <a:rPr lang="en-US" dirty="0"/>
            <a:t> </a:t>
          </a:r>
          <a:r>
            <a:rPr lang="en-US" dirty="0" err="1"/>
            <a:t>katmanları</a:t>
          </a:r>
          <a:r>
            <a:rPr lang="en-US" dirty="0"/>
            <a:t> </a:t>
          </a:r>
          <a:r>
            <a:rPr lang="en-US" dirty="0" err="1"/>
            <a:t>genellikle</a:t>
          </a:r>
          <a:r>
            <a:rPr lang="en-US" dirty="0"/>
            <a:t> </a:t>
          </a:r>
          <a:r>
            <a:rPr lang="en-US" dirty="0" err="1"/>
            <a:t>evrişim</a:t>
          </a:r>
          <a:r>
            <a:rPr lang="en-US" dirty="0"/>
            <a:t> </a:t>
          </a:r>
          <a:r>
            <a:rPr lang="en-US" dirty="0" err="1"/>
            <a:t>katmanları</a:t>
          </a:r>
          <a:r>
            <a:rPr lang="en-US" dirty="0"/>
            <a:t>, RELU </a:t>
          </a:r>
          <a:r>
            <a:rPr lang="en-US" dirty="0" err="1"/>
            <a:t>derinliği</a:t>
          </a:r>
          <a:r>
            <a:rPr lang="en-US" dirty="0"/>
            <a:t> (</a:t>
          </a:r>
          <a:r>
            <a:rPr lang="en-US" dirty="0" err="1"/>
            <a:t>yani</a:t>
          </a:r>
          <a:r>
            <a:rPr lang="en-US" dirty="0"/>
            <a:t> </a:t>
          </a:r>
          <a:r>
            <a:rPr lang="en-US" dirty="0" err="1"/>
            <a:t>aktivasyon</a:t>
          </a:r>
          <a:r>
            <a:rPr lang="en-US" dirty="0"/>
            <a:t> </a:t>
          </a:r>
          <a:r>
            <a:rPr lang="en-US" dirty="0" err="1"/>
            <a:t>fonksiyonu</a:t>
          </a:r>
          <a:r>
            <a:rPr lang="en-US" dirty="0"/>
            <a:t>), </a:t>
          </a:r>
          <a:r>
            <a:rPr lang="en-US" dirty="0" err="1"/>
            <a:t>havuzlama</a:t>
          </a:r>
          <a:r>
            <a:rPr lang="en-US" dirty="0"/>
            <a:t> </a:t>
          </a:r>
          <a:r>
            <a:rPr lang="en-US" dirty="0" err="1"/>
            <a:t>katmanları</a:t>
          </a:r>
          <a:r>
            <a:rPr lang="en-US" dirty="0"/>
            <a:t>, </a:t>
          </a:r>
          <a:r>
            <a:rPr lang="en-US" dirty="0" err="1"/>
            <a:t>tamamen</a:t>
          </a:r>
          <a:r>
            <a:rPr lang="en-US" dirty="0"/>
            <a:t> </a:t>
          </a:r>
          <a:r>
            <a:rPr lang="en-US" dirty="0" err="1"/>
            <a:t>bağlı</a:t>
          </a:r>
          <a:r>
            <a:rPr lang="en-US" dirty="0"/>
            <a:t> </a:t>
          </a:r>
          <a:r>
            <a:rPr lang="en-US" dirty="0" err="1"/>
            <a:t>katmanlar</a:t>
          </a:r>
          <a:r>
            <a:rPr lang="en-US" dirty="0"/>
            <a:t> </a:t>
          </a:r>
          <a:r>
            <a:rPr lang="en-US" dirty="0" err="1"/>
            <a:t>ve</a:t>
          </a:r>
          <a:r>
            <a:rPr lang="en-US" dirty="0"/>
            <a:t> </a:t>
          </a:r>
          <a:r>
            <a:rPr lang="en-US" dirty="0" err="1"/>
            <a:t>normalizasyon</a:t>
          </a:r>
          <a:r>
            <a:rPr lang="en-US" dirty="0"/>
            <a:t> </a:t>
          </a:r>
          <a:r>
            <a:rPr lang="en-US" dirty="0" err="1"/>
            <a:t>katmanlarından</a:t>
          </a:r>
          <a:r>
            <a:rPr lang="en-US" dirty="0"/>
            <a:t> </a:t>
          </a:r>
          <a:r>
            <a:rPr lang="en-US" dirty="0" err="1"/>
            <a:t>oluşur</a:t>
          </a:r>
          <a:r>
            <a:rPr lang="en-US" dirty="0"/>
            <a:t>.</a:t>
          </a:r>
          <a:endParaRPr lang="tr-TR" dirty="0"/>
        </a:p>
      </dgm:t>
    </dgm:pt>
    <dgm:pt modelId="{8CD8938D-ED18-4E7C-9A3F-E0D29607777E}" type="parTrans" cxnId="{B9DEA017-3247-4CFF-AA11-F929E71097F5}">
      <dgm:prSet/>
      <dgm:spPr/>
      <dgm:t>
        <a:bodyPr/>
        <a:lstStyle/>
        <a:p>
          <a:endParaRPr lang="tr-TR"/>
        </a:p>
      </dgm:t>
    </dgm:pt>
    <dgm:pt modelId="{9122ECDD-C258-4681-91F0-600E269B866D}" type="sibTrans" cxnId="{B9DEA017-3247-4CFF-AA11-F929E71097F5}">
      <dgm:prSet/>
      <dgm:spPr/>
      <dgm:t>
        <a:bodyPr/>
        <a:lstStyle/>
        <a:p>
          <a:endParaRPr lang="tr-TR"/>
        </a:p>
      </dgm:t>
    </dgm:pt>
    <dgm:pt modelId="{A91C37C2-1388-4C00-AF8B-AB1C80B962BD}" type="pres">
      <dgm:prSet presAssocID="{5042C6BE-3472-4F7B-925D-92DA1ECA829D}" presName="linear" presStyleCnt="0">
        <dgm:presLayoutVars>
          <dgm:animLvl val="lvl"/>
          <dgm:resizeHandles val="exact"/>
        </dgm:presLayoutVars>
      </dgm:prSet>
      <dgm:spPr/>
    </dgm:pt>
    <dgm:pt modelId="{A57F8FCF-65A3-4BE9-AA1F-414178C55164}" type="pres">
      <dgm:prSet presAssocID="{2A6784DA-DD8C-475C-B389-BC6BCE75F1A0}" presName="parentText" presStyleLbl="node1" presStyleIdx="0" presStyleCnt="2">
        <dgm:presLayoutVars>
          <dgm:chMax val="0"/>
          <dgm:bulletEnabled val="1"/>
        </dgm:presLayoutVars>
      </dgm:prSet>
      <dgm:spPr/>
    </dgm:pt>
    <dgm:pt modelId="{C585D6B3-1E2E-40C1-9D0B-D64B3DF6AEDF}" type="pres">
      <dgm:prSet presAssocID="{2BCC482B-97BE-4748-A854-7C534E7E1AA8}" presName="spacer" presStyleCnt="0"/>
      <dgm:spPr/>
    </dgm:pt>
    <dgm:pt modelId="{C66BD35E-62F7-4EFE-9E85-867FAFEF5B4D}" type="pres">
      <dgm:prSet presAssocID="{11EE74D0-48C1-499F-BF32-AA5169987D8A}" presName="parentText" presStyleLbl="node1" presStyleIdx="1" presStyleCnt="2">
        <dgm:presLayoutVars>
          <dgm:chMax val="0"/>
          <dgm:bulletEnabled val="1"/>
        </dgm:presLayoutVars>
      </dgm:prSet>
      <dgm:spPr/>
    </dgm:pt>
  </dgm:ptLst>
  <dgm:cxnLst>
    <dgm:cxn modelId="{B9DEA017-3247-4CFF-AA11-F929E71097F5}" srcId="{5042C6BE-3472-4F7B-925D-92DA1ECA829D}" destId="{11EE74D0-48C1-499F-BF32-AA5169987D8A}" srcOrd="1" destOrd="0" parTransId="{8CD8938D-ED18-4E7C-9A3F-E0D29607777E}" sibTransId="{9122ECDD-C258-4681-91F0-600E269B866D}"/>
    <dgm:cxn modelId="{9CC7AE72-D774-465E-AFF3-C1EDF314390B}" type="presOf" srcId="{11EE74D0-48C1-499F-BF32-AA5169987D8A}" destId="{C66BD35E-62F7-4EFE-9E85-867FAFEF5B4D}" srcOrd="0" destOrd="0" presId="urn:microsoft.com/office/officeart/2005/8/layout/vList2"/>
    <dgm:cxn modelId="{91E4C5CD-4610-408D-A412-E46FEE0741D1}" type="presOf" srcId="{2A6784DA-DD8C-475C-B389-BC6BCE75F1A0}" destId="{A57F8FCF-65A3-4BE9-AA1F-414178C55164}" srcOrd="0" destOrd="0" presId="urn:microsoft.com/office/officeart/2005/8/layout/vList2"/>
    <dgm:cxn modelId="{AE95D9DE-699A-4549-8CC9-3283E9F91085}" type="presOf" srcId="{5042C6BE-3472-4F7B-925D-92DA1ECA829D}" destId="{A91C37C2-1388-4C00-AF8B-AB1C80B962BD}" srcOrd="0" destOrd="0" presId="urn:microsoft.com/office/officeart/2005/8/layout/vList2"/>
    <dgm:cxn modelId="{1E5B12DF-B50D-4FCA-9738-70A7DBDC9E7C}" srcId="{5042C6BE-3472-4F7B-925D-92DA1ECA829D}" destId="{2A6784DA-DD8C-475C-B389-BC6BCE75F1A0}" srcOrd="0" destOrd="0" parTransId="{5B4A157F-9113-4BC0-AAD7-F1789FBE8513}" sibTransId="{2BCC482B-97BE-4748-A854-7C534E7E1AA8}"/>
    <dgm:cxn modelId="{0EBC96E8-0341-43C2-B377-499FDCBD32AB}" type="presParOf" srcId="{A91C37C2-1388-4C00-AF8B-AB1C80B962BD}" destId="{A57F8FCF-65A3-4BE9-AA1F-414178C55164}" srcOrd="0" destOrd="0" presId="urn:microsoft.com/office/officeart/2005/8/layout/vList2"/>
    <dgm:cxn modelId="{A2201973-6BB7-4EDF-9145-463AA99B7647}" type="presParOf" srcId="{A91C37C2-1388-4C00-AF8B-AB1C80B962BD}" destId="{C585D6B3-1E2E-40C1-9D0B-D64B3DF6AEDF}" srcOrd="1" destOrd="0" presId="urn:microsoft.com/office/officeart/2005/8/layout/vList2"/>
    <dgm:cxn modelId="{4BA37676-B8EA-4F01-9A42-FA0D4FE2408A}" type="presParOf" srcId="{A91C37C2-1388-4C00-AF8B-AB1C80B962BD}" destId="{C66BD35E-62F7-4EFE-9E85-867FAFEF5B4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779B4EF-DA47-4202-8FC1-DD11969D32C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A48B0A91-5A07-4672-A038-9678046C28A8}">
      <dgm:prSet/>
      <dgm:spPr/>
      <dgm:t>
        <a:bodyPr/>
        <a:lstStyle/>
        <a:p>
          <a:pPr rtl="0"/>
          <a:r>
            <a:rPr lang="en-US" dirty="0"/>
            <a:t>Görüntü </a:t>
          </a:r>
          <a:r>
            <a:rPr lang="en-US" dirty="0" err="1"/>
            <a:t>artırma</a:t>
          </a:r>
          <a:r>
            <a:rPr lang="en-US" dirty="0"/>
            <a:t>, </a:t>
          </a:r>
          <a:r>
            <a:rPr lang="en-US" dirty="0" err="1"/>
            <a:t>eğitim</a:t>
          </a:r>
          <a:r>
            <a:rPr lang="en-US" dirty="0"/>
            <a:t> </a:t>
          </a:r>
          <a:r>
            <a:rPr lang="en-US" dirty="0" err="1"/>
            <a:t>görüntülerinde</a:t>
          </a:r>
          <a:r>
            <a:rPr lang="en-US" dirty="0"/>
            <a:t> </a:t>
          </a:r>
          <a:r>
            <a:rPr lang="en-US" dirty="0" err="1"/>
            <a:t>bir</a:t>
          </a:r>
          <a:r>
            <a:rPr lang="en-US" dirty="0"/>
            <a:t> </a:t>
          </a:r>
          <a:r>
            <a:rPr lang="en-US" dirty="0" err="1"/>
            <a:t>dizi</a:t>
          </a:r>
          <a:r>
            <a:rPr lang="en-US" dirty="0"/>
            <a:t> </a:t>
          </a:r>
          <a:r>
            <a:rPr lang="en-US" dirty="0" err="1"/>
            <a:t>rastgele</a:t>
          </a:r>
          <a:r>
            <a:rPr lang="en-US" dirty="0"/>
            <a:t> </a:t>
          </a:r>
          <a:r>
            <a:rPr lang="en-US" dirty="0" err="1"/>
            <a:t>değişiklikten</a:t>
          </a:r>
          <a:r>
            <a:rPr lang="en-US" dirty="0"/>
            <a:t> </a:t>
          </a:r>
          <a:r>
            <a:rPr lang="en-US" dirty="0" err="1"/>
            <a:t>sonra</a:t>
          </a:r>
          <a:r>
            <a:rPr lang="en-US" dirty="0"/>
            <a:t> </a:t>
          </a:r>
          <a:r>
            <a:rPr lang="en-US" dirty="0" err="1"/>
            <a:t>benzer</a:t>
          </a:r>
          <a:r>
            <a:rPr lang="en-US" dirty="0"/>
            <a:t> </a:t>
          </a:r>
          <a:r>
            <a:rPr lang="en-US" dirty="0" err="1"/>
            <a:t>ancak</a:t>
          </a:r>
          <a:r>
            <a:rPr lang="en-US" dirty="0"/>
            <a:t> </a:t>
          </a:r>
          <a:r>
            <a:rPr lang="en-US" dirty="0" err="1"/>
            <a:t>farklı</a:t>
          </a:r>
          <a:r>
            <a:rPr lang="en-US" dirty="0"/>
            <a:t> </a:t>
          </a:r>
          <a:r>
            <a:rPr lang="en-US" dirty="0" err="1"/>
            <a:t>eğitim</a:t>
          </a:r>
          <a:r>
            <a:rPr lang="en-US" dirty="0"/>
            <a:t> </a:t>
          </a:r>
          <a:r>
            <a:rPr lang="en-US" dirty="0" err="1"/>
            <a:t>örnekleri</a:t>
          </a:r>
          <a:r>
            <a:rPr lang="en-US" dirty="0"/>
            <a:t> </a:t>
          </a:r>
          <a:r>
            <a:rPr lang="en-US" dirty="0" err="1"/>
            <a:t>oluşturur</a:t>
          </a:r>
          <a:r>
            <a:rPr lang="en-US" dirty="0"/>
            <a:t> </a:t>
          </a:r>
          <a:r>
            <a:rPr lang="en-US" dirty="0" err="1"/>
            <a:t>ve</a:t>
          </a:r>
          <a:r>
            <a:rPr lang="en-US" dirty="0"/>
            <a:t> </a:t>
          </a:r>
          <a:r>
            <a:rPr lang="en-US" dirty="0" err="1"/>
            <a:t>böylece</a:t>
          </a:r>
          <a:r>
            <a:rPr lang="en-US" dirty="0"/>
            <a:t> </a:t>
          </a:r>
          <a:r>
            <a:rPr lang="en-US" dirty="0" err="1"/>
            <a:t>eğitim</a:t>
          </a:r>
          <a:r>
            <a:rPr lang="en-US" dirty="0"/>
            <a:t> </a:t>
          </a:r>
          <a:r>
            <a:rPr lang="en-US" dirty="0" err="1"/>
            <a:t>kümesinin</a:t>
          </a:r>
          <a:r>
            <a:rPr lang="en-US" dirty="0"/>
            <a:t> </a:t>
          </a:r>
          <a:r>
            <a:rPr lang="en-US" dirty="0" err="1"/>
            <a:t>boyutunu</a:t>
          </a:r>
          <a:r>
            <a:rPr lang="en-US" dirty="0"/>
            <a:t> </a:t>
          </a:r>
          <a:r>
            <a:rPr lang="en-US" dirty="0" err="1"/>
            <a:t>genişletir</a:t>
          </a:r>
          <a:r>
            <a:rPr lang="en-US" dirty="0"/>
            <a:t>. </a:t>
          </a:r>
          <a:endParaRPr lang="tr-TR" dirty="0"/>
        </a:p>
        <a:p>
          <a:pPr rtl="0"/>
          <a:r>
            <a:rPr lang="en-US" dirty="0" err="1"/>
            <a:t>Alternatif</a:t>
          </a:r>
          <a:r>
            <a:rPr lang="en-US" dirty="0"/>
            <a:t> </a:t>
          </a:r>
          <a:r>
            <a:rPr lang="en-US" dirty="0" err="1"/>
            <a:t>olarak</a:t>
          </a:r>
          <a:r>
            <a:rPr lang="en-US" dirty="0"/>
            <a:t>, </a:t>
          </a:r>
          <a:r>
            <a:rPr lang="en-US" dirty="0" err="1"/>
            <a:t>görüntü</a:t>
          </a:r>
          <a:r>
            <a:rPr lang="en-US" dirty="0"/>
            <a:t> </a:t>
          </a:r>
          <a:r>
            <a:rPr lang="en-US" dirty="0" err="1"/>
            <a:t>artırma</a:t>
          </a:r>
          <a:r>
            <a:rPr lang="en-US" dirty="0"/>
            <a:t>, </a:t>
          </a:r>
          <a:r>
            <a:rPr lang="en-US" dirty="0" err="1"/>
            <a:t>eğitim</a:t>
          </a:r>
          <a:r>
            <a:rPr lang="en-US" dirty="0"/>
            <a:t> </a:t>
          </a:r>
          <a:r>
            <a:rPr lang="en-US" dirty="0" err="1"/>
            <a:t>örneklerinin</a:t>
          </a:r>
          <a:r>
            <a:rPr lang="en-US" dirty="0"/>
            <a:t> </a:t>
          </a:r>
          <a:r>
            <a:rPr lang="en-US" dirty="0" err="1"/>
            <a:t>rastgele</a:t>
          </a:r>
          <a:r>
            <a:rPr lang="en-US" dirty="0"/>
            <a:t> </a:t>
          </a:r>
          <a:r>
            <a:rPr lang="en-US" dirty="0" err="1"/>
            <a:t>ayarlanmasının</a:t>
          </a:r>
          <a:r>
            <a:rPr lang="en-US" dirty="0"/>
            <a:t> </a:t>
          </a:r>
          <a:r>
            <a:rPr lang="en-US" dirty="0" err="1"/>
            <a:t>modellerin</a:t>
          </a:r>
          <a:r>
            <a:rPr lang="en-US" dirty="0"/>
            <a:t> </a:t>
          </a:r>
          <a:r>
            <a:rPr lang="en-US" dirty="0" err="1"/>
            <a:t>belirli</a:t>
          </a:r>
          <a:r>
            <a:rPr lang="en-US" dirty="0"/>
            <a:t> </a:t>
          </a:r>
          <a:r>
            <a:rPr lang="en-US" dirty="0" err="1"/>
            <a:t>niteliklere</a:t>
          </a:r>
          <a:r>
            <a:rPr lang="en-US" dirty="0"/>
            <a:t> </a:t>
          </a:r>
          <a:r>
            <a:rPr lang="en-US" dirty="0" err="1"/>
            <a:t>daha</a:t>
          </a:r>
          <a:r>
            <a:rPr lang="en-US" dirty="0"/>
            <a:t> </a:t>
          </a:r>
          <a:r>
            <a:rPr lang="en-US" dirty="0" err="1"/>
            <a:t>az</a:t>
          </a:r>
          <a:r>
            <a:rPr lang="en-US" dirty="0"/>
            <a:t> </a:t>
          </a:r>
          <a:r>
            <a:rPr lang="en-US" dirty="0" err="1"/>
            <a:t>güvenmesine</a:t>
          </a:r>
          <a:r>
            <a:rPr lang="en-US" dirty="0"/>
            <a:t> </a:t>
          </a:r>
          <a:r>
            <a:rPr lang="en-US" dirty="0" err="1"/>
            <a:t>izin</a:t>
          </a:r>
          <a:r>
            <a:rPr lang="en-US" dirty="0"/>
            <a:t> </a:t>
          </a:r>
          <a:r>
            <a:rPr lang="en-US" dirty="0" err="1"/>
            <a:t>vermesi</a:t>
          </a:r>
          <a:r>
            <a:rPr lang="en-US" dirty="0"/>
            <a:t> </a:t>
          </a:r>
          <a:r>
            <a:rPr lang="en-US" dirty="0" err="1"/>
            <a:t>ve</a:t>
          </a:r>
          <a:r>
            <a:rPr lang="en-US" dirty="0"/>
            <a:t> </a:t>
          </a:r>
          <a:r>
            <a:rPr lang="en-US" dirty="0" err="1"/>
            <a:t>böylece</a:t>
          </a:r>
          <a:r>
            <a:rPr lang="en-US" dirty="0"/>
            <a:t> </a:t>
          </a:r>
          <a:r>
            <a:rPr lang="en-US" dirty="0" err="1"/>
            <a:t>genelleme</a:t>
          </a:r>
          <a:r>
            <a:rPr lang="en-US" dirty="0"/>
            <a:t> </a:t>
          </a:r>
          <a:r>
            <a:rPr lang="en-US" dirty="0" err="1"/>
            <a:t>yeteneklerini</a:t>
          </a:r>
          <a:r>
            <a:rPr lang="en-US" dirty="0"/>
            <a:t> </a:t>
          </a:r>
          <a:r>
            <a:rPr lang="en-US" dirty="0" err="1"/>
            <a:t>geliştirmesi</a:t>
          </a:r>
          <a:r>
            <a:rPr lang="en-US" dirty="0"/>
            <a:t> </a:t>
          </a:r>
          <a:r>
            <a:rPr lang="en-US" dirty="0" err="1"/>
            <a:t>gerçeğiyle</a:t>
          </a:r>
          <a:r>
            <a:rPr lang="en-US" dirty="0"/>
            <a:t> motive </a:t>
          </a:r>
          <a:r>
            <a:rPr lang="en-US" dirty="0" err="1"/>
            <a:t>edilebilir</a:t>
          </a:r>
          <a:r>
            <a:rPr lang="en-US" dirty="0"/>
            <a:t>.</a:t>
          </a:r>
          <a:endParaRPr lang="tr-TR" dirty="0"/>
        </a:p>
      </dgm:t>
    </dgm:pt>
    <dgm:pt modelId="{EE566BBD-4C2F-4ED5-A34F-A198B21530D9}" type="parTrans" cxnId="{573A2A24-606C-4D77-B8BC-AC98E4CE4BDC}">
      <dgm:prSet/>
      <dgm:spPr/>
      <dgm:t>
        <a:bodyPr/>
        <a:lstStyle/>
        <a:p>
          <a:endParaRPr lang="tr-TR"/>
        </a:p>
      </dgm:t>
    </dgm:pt>
    <dgm:pt modelId="{C5B47730-D4CD-4776-AEFE-F1D0027B8E43}" type="sibTrans" cxnId="{573A2A24-606C-4D77-B8BC-AC98E4CE4BDC}">
      <dgm:prSet/>
      <dgm:spPr/>
      <dgm:t>
        <a:bodyPr/>
        <a:lstStyle/>
        <a:p>
          <a:endParaRPr lang="tr-TR"/>
        </a:p>
      </dgm:t>
    </dgm:pt>
    <dgm:pt modelId="{D47DBF3C-1B97-488D-B989-5705AC996134}" type="pres">
      <dgm:prSet presAssocID="{C779B4EF-DA47-4202-8FC1-DD11969D32C2}" presName="linear" presStyleCnt="0">
        <dgm:presLayoutVars>
          <dgm:animLvl val="lvl"/>
          <dgm:resizeHandles val="exact"/>
        </dgm:presLayoutVars>
      </dgm:prSet>
      <dgm:spPr/>
    </dgm:pt>
    <dgm:pt modelId="{D005573A-6F8F-4484-9E60-66DC303D4A9A}" type="pres">
      <dgm:prSet presAssocID="{A48B0A91-5A07-4672-A038-9678046C28A8}" presName="parentText" presStyleLbl="node1" presStyleIdx="0" presStyleCnt="1">
        <dgm:presLayoutVars>
          <dgm:chMax val="0"/>
          <dgm:bulletEnabled val="1"/>
        </dgm:presLayoutVars>
      </dgm:prSet>
      <dgm:spPr/>
    </dgm:pt>
  </dgm:ptLst>
  <dgm:cxnLst>
    <dgm:cxn modelId="{45FE2D1C-DBA4-4D46-A0A0-54A41959B9C2}" type="presOf" srcId="{A48B0A91-5A07-4672-A038-9678046C28A8}" destId="{D005573A-6F8F-4484-9E60-66DC303D4A9A}" srcOrd="0" destOrd="0" presId="urn:microsoft.com/office/officeart/2005/8/layout/vList2"/>
    <dgm:cxn modelId="{573A2A24-606C-4D77-B8BC-AC98E4CE4BDC}" srcId="{C779B4EF-DA47-4202-8FC1-DD11969D32C2}" destId="{A48B0A91-5A07-4672-A038-9678046C28A8}" srcOrd="0" destOrd="0" parTransId="{EE566BBD-4C2F-4ED5-A34F-A198B21530D9}" sibTransId="{C5B47730-D4CD-4776-AEFE-F1D0027B8E43}"/>
    <dgm:cxn modelId="{3322BF2F-C71A-4E72-8059-B39597B5AC1F}" type="presOf" srcId="{C779B4EF-DA47-4202-8FC1-DD11969D32C2}" destId="{D47DBF3C-1B97-488D-B989-5705AC996134}" srcOrd="0" destOrd="0" presId="urn:microsoft.com/office/officeart/2005/8/layout/vList2"/>
    <dgm:cxn modelId="{41C74D51-9AEF-4E10-8756-987833BA946B}" type="presParOf" srcId="{D47DBF3C-1B97-488D-B989-5705AC996134}" destId="{D005573A-6F8F-4484-9E60-66DC303D4A9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CD5F25D-CF30-4F8E-B3AF-3BE12E09A9D8}"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EC962DDC-8F1C-4899-BC9E-176CD5B730EB}">
      <dgm:prSet/>
      <dgm:spPr/>
      <dgm:t>
        <a:bodyPr/>
        <a:lstStyle/>
        <a:p>
          <a:pPr rtl="0"/>
          <a:r>
            <a:rPr lang="tr-TR"/>
            <a:t>Fine-tuning, derin öğrenmede, önceden eğitilmiş bir modelin belirli bir görev veya veri seti için yeniden eğitilmesi işlemidir. Bu yöntem, genellikle transfer öğrenme ile birlikte kullanılır ve eğitim süresini kısaltırken, daha az veri ile yüksek performans elde edilmesine yardımcı olur.</a:t>
          </a:r>
        </a:p>
      </dgm:t>
    </dgm:pt>
    <dgm:pt modelId="{DF39DDD4-2110-41F7-A577-BB0446BC98BE}" type="parTrans" cxnId="{274827D5-958E-4A70-84C1-E72D19AFCD38}">
      <dgm:prSet/>
      <dgm:spPr/>
      <dgm:t>
        <a:bodyPr/>
        <a:lstStyle/>
        <a:p>
          <a:endParaRPr lang="tr-TR"/>
        </a:p>
      </dgm:t>
    </dgm:pt>
    <dgm:pt modelId="{68FF6B14-2F46-4DE1-BFBE-CD2A66EBB9D2}" type="sibTrans" cxnId="{274827D5-958E-4A70-84C1-E72D19AFCD38}">
      <dgm:prSet/>
      <dgm:spPr/>
      <dgm:t>
        <a:bodyPr/>
        <a:lstStyle/>
        <a:p>
          <a:endParaRPr lang="tr-TR"/>
        </a:p>
      </dgm:t>
    </dgm:pt>
    <dgm:pt modelId="{96519507-7171-4531-819B-39DB681B699E}">
      <dgm:prSet/>
      <dgm:spPr/>
      <dgm:t>
        <a:bodyPr/>
        <a:lstStyle/>
        <a:p>
          <a:pPr rtl="0"/>
          <a:r>
            <a:rPr lang="tr-TR" b="1"/>
            <a:t>Nasıl Uygulanır?</a:t>
          </a:r>
          <a:endParaRPr lang="tr-TR"/>
        </a:p>
      </dgm:t>
    </dgm:pt>
    <dgm:pt modelId="{DECA9146-4FCB-46DF-AE22-0D3966FEAFEB}" type="parTrans" cxnId="{2A2F60C1-B88A-4F47-AAD7-195CA20FC0C7}">
      <dgm:prSet/>
      <dgm:spPr/>
      <dgm:t>
        <a:bodyPr/>
        <a:lstStyle/>
        <a:p>
          <a:endParaRPr lang="tr-TR"/>
        </a:p>
      </dgm:t>
    </dgm:pt>
    <dgm:pt modelId="{72BAFB60-F9E3-47B9-A70C-E0E60F9884F3}" type="sibTrans" cxnId="{2A2F60C1-B88A-4F47-AAD7-195CA20FC0C7}">
      <dgm:prSet/>
      <dgm:spPr/>
      <dgm:t>
        <a:bodyPr/>
        <a:lstStyle/>
        <a:p>
          <a:endParaRPr lang="tr-TR"/>
        </a:p>
      </dgm:t>
    </dgm:pt>
    <dgm:pt modelId="{6016CE34-A169-4528-A4B6-20E682BCD48B}">
      <dgm:prSet/>
      <dgm:spPr/>
      <dgm:t>
        <a:bodyPr/>
        <a:lstStyle/>
        <a:p>
          <a:pPr rtl="0"/>
          <a:r>
            <a:rPr lang="tr-TR" b="1"/>
            <a:t>Ağırlıkların Donması: </a:t>
          </a:r>
          <a:r>
            <a:rPr lang="tr-TR"/>
            <a:t>İlk olarak, modelin önceden eğitilmiş katmanları "dondurulabilir" (yani, bu katmanların ağırlıkları sabit tutulur), yalnızca son katmanlar (özelleştirilen görev için) eğitilir.</a:t>
          </a:r>
        </a:p>
      </dgm:t>
    </dgm:pt>
    <dgm:pt modelId="{945BE9F4-D705-4E03-89D6-B4D14CC949FA}" type="parTrans" cxnId="{B1658D66-6EAE-47A2-8A15-042660E8D6C9}">
      <dgm:prSet/>
      <dgm:spPr/>
      <dgm:t>
        <a:bodyPr/>
        <a:lstStyle/>
        <a:p>
          <a:endParaRPr lang="tr-TR"/>
        </a:p>
      </dgm:t>
    </dgm:pt>
    <dgm:pt modelId="{AE06156F-B64C-45AF-A7C9-397E808472C8}" type="sibTrans" cxnId="{B1658D66-6EAE-47A2-8A15-042660E8D6C9}">
      <dgm:prSet/>
      <dgm:spPr/>
      <dgm:t>
        <a:bodyPr/>
        <a:lstStyle/>
        <a:p>
          <a:endParaRPr lang="tr-TR"/>
        </a:p>
      </dgm:t>
    </dgm:pt>
    <dgm:pt modelId="{1F6A13DC-CF10-44E3-AEBF-767E9EC80418}">
      <dgm:prSet/>
      <dgm:spPr/>
      <dgm:t>
        <a:bodyPr/>
        <a:lstStyle/>
        <a:p>
          <a:pPr rtl="0"/>
          <a:r>
            <a:rPr lang="tr-TR" b="1"/>
            <a:t>Katmanların Açılması: </a:t>
          </a:r>
          <a:r>
            <a:rPr lang="tr-TR"/>
            <a:t>Eğer model daha fazla uyum sağlamak için eğitilmek istenirse, daha fazla katman serbest bırakılır ve tüm modelin ağırlıkları biraz daha ince ayar yapılır.</a:t>
          </a:r>
        </a:p>
      </dgm:t>
    </dgm:pt>
    <dgm:pt modelId="{2D4F6594-D076-4AD8-943D-9B859DCBE741}" type="parTrans" cxnId="{917CA9A7-AE32-4D9A-B113-425B11995ADA}">
      <dgm:prSet/>
      <dgm:spPr/>
      <dgm:t>
        <a:bodyPr/>
        <a:lstStyle/>
        <a:p>
          <a:endParaRPr lang="tr-TR"/>
        </a:p>
      </dgm:t>
    </dgm:pt>
    <dgm:pt modelId="{17D02FC4-7ADF-47C3-B064-925FD9722C71}" type="sibTrans" cxnId="{917CA9A7-AE32-4D9A-B113-425B11995ADA}">
      <dgm:prSet/>
      <dgm:spPr/>
      <dgm:t>
        <a:bodyPr/>
        <a:lstStyle/>
        <a:p>
          <a:endParaRPr lang="tr-TR"/>
        </a:p>
      </dgm:t>
    </dgm:pt>
    <dgm:pt modelId="{2D8233A0-D2D5-486F-B2A5-2C3E2A279380}" type="pres">
      <dgm:prSet presAssocID="{1CD5F25D-CF30-4F8E-B3AF-3BE12E09A9D8}" presName="linear" presStyleCnt="0">
        <dgm:presLayoutVars>
          <dgm:animLvl val="lvl"/>
          <dgm:resizeHandles val="exact"/>
        </dgm:presLayoutVars>
      </dgm:prSet>
      <dgm:spPr/>
    </dgm:pt>
    <dgm:pt modelId="{72D04069-AC56-4BEA-9468-B4EE0D61FD31}" type="pres">
      <dgm:prSet presAssocID="{EC962DDC-8F1C-4899-BC9E-176CD5B730EB}" presName="parentText" presStyleLbl="node1" presStyleIdx="0" presStyleCnt="4">
        <dgm:presLayoutVars>
          <dgm:chMax val="0"/>
          <dgm:bulletEnabled val="1"/>
        </dgm:presLayoutVars>
      </dgm:prSet>
      <dgm:spPr/>
    </dgm:pt>
    <dgm:pt modelId="{8C8DAC94-56DB-44D8-BBA1-6FBC76740613}" type="pres">
      <dgm:prSet presAssocID="{68FF6B14-2F46-4DE1-BFBE-CD2A66EBB9D2}" presName="spacer" presStyleCnt="0"/>
      <dgm:spPr/>
    </dgm:pt>
    <dgm:pt modelId="{F01484E3-1C1C-475E-A299-C80FD4A5E8CA}" type="pres">
      <dgm:prSet presAssocID="{96519507-7171-4531-819B-39DB681B699E}" presName="parentText" presStyleLbl="node1" presStyleIdx="1" presStyleCnt="4" custScaleX="20720" custScaleY="56696" custLinFactY="22746" custLinFactNeighborX="-39640" custLinFactNeighborY="100000">
        <dgm:presLayoutVars>
          <dgm:chMax val="0"/>
          <dgm:bulletEnabled val="1"/>
        </dgm:presLayoutVars>
      </dgm:prSet>
      <dgm:spPr/>
    </dgm:pt>
    <dgm:pt modelId="{ADF822CD-3A48-43CA-A271-59BF5A7E6E38}" type="pres">
      <dgm:prSet presAssocID="{72BAFB60-F9E3-47B9-A70C-E0E60F9884F3}" presName="spacer" presStyleCnt="0"/>
      <dgm:spPr/>
    </dgm:pt>
    <dgm:pt modelId="{D86063F3-B476-40DF-B3B3-34B7BF605903}" type="pres">
      <dgm:prSet presAssocID="{6016CE34-A169-4528-A4B6-20E682BCD48B}" presName="parentText" presStyleLbl="node1" presStyleIdx="2" presStyleCnt="4" custLinFactY="30279" custLinFactNeighborY="100000">
        <dgm:presLayoutVars>
          <dgm:chMax val="0"/>
          <dgm:bulletEnabled val="1"/>
        </dgm:presLayoutVars>
      </dgm:prSet>
      <dgm:spPr/>
    </dgm:pt>
    <dgm:pt modelId="{57207D96-9335-4150-B077-83C8FB87D492}" type="pres">
      <dgm:prSet presAssocID="{AE06156F-B64C-45AF-A7C9-397E808472C8}" presName="spacer" presStyleCnt="0"/>
      <dgm:spPr/>
    </dgm:pt>
    <dgm:pt modelId="{44ACE534-2E9B-4701-8922-0CA7E6D83D88}" type="pres">
      <dgm:prSet presAssocID="{1F6A13DC-CF10-44E3-AEBF-767E9EC80418}" presName="parentText" presStyleLbl="node1" presStyleIdx="3" presStyleCnt="4" custLinFactY="28642" custLinFactNeighborX="-450" custLinFactNeighborY="100000">
        <dgm:presLayoutVars>
          <dgm:chMax val="0"/>
          <dgm:bulletEnabled val="1"/>
        </dgm:presLayoutVars>
      </dgm:prSet>
      <dgm:spPr/>
    </dgm:pt>
  </dgm:ptLst>
  <dgm:cxnLst>
    <dgm:cxn modelId="{CC676330-276E-4E0B-8AD5-C2910EA84625}" type="presOf" srcId="{6016CE34-A169-4528-A4B6-20E682BCD48B}" destId="{D86063F3-B476-40DF-B3B3-34B7BF605903}" srcOrd="0" destOrd="0" presId="urn:microsoft.com/office/officeart/2005/8/layout/vList2"/>
    <dgm:cxn modelId="{B1658D66-6EAE-47A2-8A15-042660E8D6C9}" srcId="{1CD5F25D-CF30-4F8E-B3AF-3BE12E09A9D8}" destId="{6016CE34-A169-4528-A4B6-20E682BCD48B}" srcOrd="2" destOrd="0" parTransId="{945BE9F4-D705-4E03-89D6-B4D14CC949FA}" sibTransId="{AE06156F-B64C-45AF-A7C9-397E808472C8}"/>
    <dgm:cxn modelId="{0C7EEF4A-6809-4B75-85C5-1B3FE9B7E761}" type="presOf" srcId="{1F6A13DC-CF10-44E3-AEBF-767E9EC80418}" destId="{44ACE534-2E9B-4701-8922-0CA7E6D83D88}" srcOrd="0" destOrd="0" presId="urn:microsoft.com/office/officeart/2005/8/layout/vList2"/>
    <dgm:cxn modelId="{21F6564E-D1A8-49B0-934B-95BB045C8369}" type="presOf" srcId="{96519507-7171-4531-819B-39DB681B699E}" destId="{F01484E3-1C1C-475E-A299-C80FD4A5E8CA}" srcOrd="0" destOrd="0" presId="urn:microsoft.com/office/officeart/2005/8/layout/vList2"/>
    <dgm:cxn modelId="{631CD493-F644-4E96-8B5D-6479C1E1F48E}" type="presOf" srcId="{1CD5F25D-CF30-4F8E-B3AF-3BE12E09A9D8}" destId="{2D8233A0-D2D5-486F-B2A5-2C3E2A279380}" srcOrd="0" destOrd="0" presId="urn:microsoft.com/office/officeart/2005/8/layout/vList2"/>
    <dgm:cxn modelId="{917CA9A7-AE32-4D9A-B113-425B11995ADA}" srcId="{1CD5F25D-CF30-4F8E-B3AF-3BE12E09A9D8}" destId="{1F6A13DC-CF10-44E3-AEBF-767E9EC80418}" srcOrd="3" destOrd="0" parTransId="{2D4F6594-D076-4AD8-943D-9B859DCBE741}" sibTransId="{17D02FC4-7ADF-47C3-B064-925FD9722C71}"/>
    <dgm:cxn modelId="{2A2F60C1-B88A-4F47-AAD7-195CA20FC0C7}" srcId="{1CD5F25D-CF30-4F8E-B3AF-3BE12E09A9D8}" destId="{96519507-7171-4531-819B-39DB681B699E}" srcOrd="1" destOrd="0" parTransId="{DECA9146-4FCB-46DF-AE22-0D3966FEAFEB}" sibTransId="{72BAFB60-F9E3-47B9-A70C-E0E60F9884F3}"/>
    <dgm:cxn modelId="{854057C5-4085-4E49-9D9A-9CAC8E0A549F}" type="presOf" srcId="{EC962DDC-8F1C-4899-BC9E-176CD5B730EB}" destId="{72D04069-AC56-4BEA-9468-B4EE0D61FD31}" srcOrd="0" destOrd="0" presId="urn:microsoft.com/office/officeart/2005/8/layout/vList2"/>
    <dgm:cxn modelId="{274827D5-958E-4A70-84C1-E72D19AFCD38}" srcId="{1CD5F25D-CF30-4F8E-B3AF-3BE12E09A9D8}" destId="{EC962DDC-8F1C-4899-BC9E-176CD5B730EB}" srcOrd="0" destOrd="0" parTransId="{DF39DDD4-2110-41F7-A577-BB0446BC98BE}" sibTransId="{68FF6B14-2F46-4DE1-BFBE-CD2A66EBB9D2}"/>
    <dgm:cxn modelId="{51EF309D-F69B-471E-8745-C1021B10B653}" type="presParOf" srcId="{2D8233A0-D2D5-486F-B2A5-2C3E2A279380}" destId="{72D04069-AC56-4BEA-9468-B4EE0D61FD31}" srcOrd="0" destOrd="0" presId="urn:microsoft.com/office/officeart/2005/8/layout/vList2"/>
    <dgm:cxn modelId="{77E48094-CDCA-422B-85DC-5F4309675E9D}" type="presParOf" srcId="{2D8233A0-D2D5-486F-B2A5-2C3E2A279380}" destId="{8C8DAC94-56DB-44D8-BBA1-6FBC76740613}" srcOrd="1" destOrd="0" presId="urn:microsoft.com/office/officeart/2005/8/layout/vList2"/>
    <dgm:cxn modelId="{AD0F6AB5-9CBA-4904-A9F7-D1E39DADEFB6}" type="presParOf" srcId="{2D8233A0-D2D5-486F-B2A5-2C3E2A279380}" destId="{F01484E3-1C1C-475E-A299-C80FD4A5E8CA}" srcOrd="2" destOrd="0" presId="urn:microsoft.com/office/officeart/2005/8/layout/vList2"/>
    <dgm:cxn modelId="{52522E1D-D6E5-47DB-B083-C42068B6E2DF}" type="presParOf" srcId="{2D8233A0-D2D5-486F-B2A5-2C3E2A279380}" destId="{ADF822CD-3A48-43CA-A271-59BF5A7E6E38}" srcOrd="3" destOrd="0" presId="urn:microsoft.com/office/officeart/2005/8/layout/vList2"/>
    <dgm:cxn modelId="{46126687-B781-49A5-81E0-7F5485D42475}" type="presParOf" srcId="{2D8233A0-D2D5-486F-B2A5-2C3E2A279380}" destId="{D86063F3-B476-40DF-B3B3-34B7BF605903}" srcOrd="4" destOrd="0" presId="urn:microsoft.com/office/officeart/2005/8/layout/vList2"/>
    <dgm:cxn modelId="{C62E62A9-A9EF-44D3-BAB4-F4292BE9EFA4}" type="presParOf" srcId="{2D8233A0-D2D5-486F-B2A5-2C3E2A279380}" destId="{57207D96-9335-4150-B077-83C8FB87D492}" srcOrd="5" destOrd="0" presId="urn:microsoft.com/office/officeart/2005/8/layout/vList2"/>
    <dgm:cxn modelId="{2475BA1C-4078-4B20-A5B6-E40FDF1E07EE}" type="presParOf" srcId="{2D8233A0-D2D5-486F-B2A5-2C3E2A279380}" destId="{44ACE534-2E9B-4701-8922-0CA7E6D83D8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A4581A6-6834-414C-95F9-58A1FC19DC63}"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54F44DD4-6DF1-436E-85BE-6FF3B726706A}">
      <dgm:prSet custT="1"/>
      <dgm:spPr/>
      <dgm:t>
        <a:bodyPr/>
        <a:lstStyle/>
        <a:p>
          <a:pPr rtl="0"/>
          <a:r>
            <a:rPr lang="tr-TR" sz="4000" b="1" dirty="0"/>
            <a:t>FINE-TUNING Adımları</a:t>
          </a:r>
        </a:p>
      </dgm:t>
    </dgm:pt>
    <dgm:pt modelId="{9362941B-1183-49C7-8DB3-62F86870FF34}" type="parTrans" cxnId="{B98BC6B4-9262-4C89-A2B9-62F0BF826689}">
      <dgm:prSet/>
      <dgm:spPr/>
      <dgm:t>
        <a:bodyPr/>
        <a:lstStyle/>
        <a:p>
          <a:endParaRPr lang="tr-TR"/>
        </a:p>
      </dgm:t>
    </dgm:pt>
    <dgm:pt modelId="{317DB712-E07C-41C5-AA3D-E928BF93CAB2}" type="sibTrans" cxnId="{B98BC6B4-9262-4C89-A2B9-62F0BF826689}">
      <dgm:prSet/>
      <dgm:spPr/>
      <dgm:t>
        <a:bodyPr/>
        <a:lstStyle/>
        <a:p>
          <a:endParaRPr lang="tr-TR"/>
        </a:p>
      </dgm:t>
    </dgm:pt>
    <dgm:pt modelId="{828521F7-2106-4005-B3A5-18BF9D217B6C}">
      <dgm:prSet/>
      <dgm:spPr/>
      <dgm:t>
        <a:bodyPr/>
        <a:lstStyle/>
        <a:p>
          <a:pPr rtl="0"/>
          <a:r>
            <a:rPr lang="tr-TR" b="1"/>
            <a:t>1-</a:t>
          </a:r>
          <a:r>
            <a:rPr lang="tr-TR"/>
            <a:t> Kaynak veri kümesi (örneğin ImageNet veri kümesi) üzerinde bir sinir ağı modelini (yani kaynak modeli) önceden eğitin.</a:t>
          </a:r>
        </a:p>
      </dgm:t>
    </dgm:pt>
    <dgm:pt modelId="{C156C76B-4192-4ACB-9098-1311DCFF6C4D}" type="parTrans" cxnId="{1E4134D8-4B8A-438F-9CAD-4661A184EBC4}">
      <dgm:prSet/>
      <dgm:spPr/>
      <dgm:t>
        <a:bodyPr/>
        <a:lstStyle/>
        <a:p>
          <a:endParaRPr lang="tr-TR"/>
        </a:p>
      </dgm:t>
    </dgm:pt>
    <dgm:pt modelId="{ECDC5F0A-4716-4DC5-B70C-2598FC070737}" type="sibTrans" cxnId="{1E4134D8-4B8A-438F-9CAD-4661A184EBC4}">
      <dgm:prSet/>
      <dgm:spPr/>
      <dgm:t>
        <a:bodyPr/>
        <a:lstStyle/>
        <a:p>
          <a:endParaRPr lang="tr-TR"/>
        </a:p>
      </dgm:t>
    </dgm:pt>
    <dgm:pt modelId="{5F6BA706-687E-4D2D-B97A-CDBA212572B7}">
      <dgm:prSet/>
      <dgm:spPr/>
      <dgm:t>
        <a:bodyPr/>
        <a:lstStyle/>
        <a:p>
          <a:pPr rtl="0"/>
          <a:r>
            <a:rPr lang="tr-TR" b="1" dirty="0"/>
            <a:t>2-</a:t>
          </a:r>
          <a:r>
            <a:rPr lang="tr-TR" dirty="0"/>
            <a:t> Yeni bir sinir ağı modeli, yani hedef model oluşturun . Bu, çıktı katmanı hariç tüm model tasarımlarını ve parametrelerini kaynak modele kopyalar. Bu model parametrelerinin kaynak veri kümesinden öğrenilen bilgiyi içerdiğini ve bu bilginin hedef veri kümesine de uygulanabileceğini varsayıyoruz. </a:t>
          </a:r>
        </a:p>
      </dgm:t>
    </dgm:pt>
    <dgm:pt modelId="{07AD9D0B-42FC-4872-BAE1-7A8B24EE3376}" type="parTrans" cxnId="{D8C2D402-905A-4B5C-B9DC-75FF360175EF}">
      <dgm:prSet/>
      <dgm:spPr/>
      <dgm:t>
        <a:bodyPr/>
        <a:lstStyle/>
        <a:p>
          <a:endParaRPr lang="tr-TR"/>
        </a:p>
      </dgm:t>
    </dgm:pt>
    <dgm:pt modelId="{804925B4-FF2D-4B59-810B-B38CE88BB9E5}" type="sibTrans" cxnId="{D8C2D402-905A-4B5C-B9DC-75FF360175EF}">
      <dgm:prSet/>
      <dgm:spPr/>
      <dgm:t>
        <a:bodyPr/>
        <a:lstStyle/>
        <a:p>
          <a:endParaRPr lang="tr-TR"/>
        </a:p>
      </dgm:t>
    </dgm:pt>
    <dgm:pt modelId="{5C9EEF41-6456-4765-B4D4-CA5DEB36B575}">
      <dgm:prSet/>
      <dgm:spPr/>
      <dgm:t>
        <a:bodyPr/>
        <a:lstStyle/>
        <a:p>
          <a:pPr rtl="0"/>
          <a:r>
            <a:rPr lang="tr-TR" b="1"/>
            <a:t>3- </a:t>
          </a:r>
          <a:r>
            <a:rPr lang="tr-TR"/>
            <a:t>Hedef modele, çıktı sayısı hedef veri kümesindeki kategori sayısı olan bir çıktı katmanı ekleyin. Ardından bu katmanın model parametrelerini rastgele başlatın.</a:t>
          </a:r>
        </a:p>
      </dgm:t>
    </dgm:pt>
    <dgm:pt modelId="{67BD758B-23F8-422D-B315-4992AACB38C6}" type="parTrans" cxnId="{511D31C3-8079-4AB4-9920-188E983BF591}">
      <dgm:prSet/>
      <dgm:spPr/>
      <dgm:t>
        <a:bodyPr/>
        <a:lstStyle/>
        <a:p>
          <a:endParaRPr lang="tr-TR"/>
        </a:p>
      </dgm:t>
    </dgm:pt>
    <dgm:pt modelId="{1112464A-D0D5-418A-AFC2-991BAB9B11CE}" type="sibTrans" cxnId="{511D31C3-8079-4AB4-9920-188E983BF591}">
      <dgm:prSet/>
      <dgm:spPr/>
      <dgm:t>
        <a:bodyPr/>
        <a:lstStyle/>
        <a:p>
          <a:endParaRPr lang="tr-TR"/>
        </a:p>
      </dgm:t>
    </dgm:pt>
    <dgm:pt modelId="{34055C00-11F8-4ADA-85F6-A66A1962A3A3}">
      <dgm:prSet/>
      <dgm:spPr/>
      <dgm:t>
        <a:bodyPr/>
        <a:lstStyle/>
        <a:p>
          <a:pPr rtl="0"/>
          <a:r>
            <a:rPr lang="tr-TR" b="1"/>
            <a:t>4- </a:t>
          </a:r>
          <a:r>
            <a:rPr lang="tr-TR"/>
            <a:t>Hedef modeli hedef veri kümesinde, örneğin bir sandalye veri kümesinde eğitin. Çıktı katmanı sıfırdan eğitilirken, diğer tüm katmanların parametreleri kaynak modelin parametrelerine göre ince ayar yapılır.</a:t>
          </a:r>
        </a:p>
      </dgm:t>
    </dgm:pt>
    <dgm:pt modelId="{35667C58-124F-46CB-A1C2-84CF001F2FA5}" type="parTrans" cxnId="{5C91B486-056F-4105-BAA3-B1B7B64288D4}">
      <dgm:prSet/>
      <dgm:spPr/>
      <dgm:t>
        <a:bodyPr/>
        <a:lstStyle/>
        <a:p>
          <a:endParaRPr lang="tr-TR"/>
        </a:p>
      </dgm:t>
    </dgm:pt>
    <dgm:pt modelId="{7322D634-D3D2-40D8-9A4C-BD28C9FF5289}" type="sibTrans" cxnId="{5C91B486-056F-4105-BAA3-B1B7B64288D4}">
      <dgm:prSet/>
      <dgm:spPr/>
      <dgm:t>
        <a:bodyPr/>
        <a:lstStyle/>
        <a:p>
          <a:endParaRPr lang="tr-TR"/>
        </a:p>
      </dgm:t>
    </dgm:pt>
    <dgm:pt modelId="{18897272-C7C3-4397-A4E6-A8A7B12EC2F3}" type="pres">
      <dgm:prSet presAssocID="{9A4581A6-6834-414C-95F9-58A1FC19DC63}" presName="linear" presStyleCnt="0">
        <dgm:presLayoutVars>
          <dgm:animLvl val="lvl"/>
          <dgm:resizeHandles val="exact"/>
        </dgm:presLayoutVars>
      </dgm:prSet>
      <dgm:spPr/>
    </dgm:pt>
    <dgm:pt modelId="{1CD3DE32-BABC-4955-9DB7-EC3E3D51EF2A}" type="pres">
      <dgm:prSet presAssocID="{54F44DD4-6DF1-436E-85BE-6FF3B726706A}" presName="parentText" presStyleLbl="node1" presStyleIdx="0" presStyleCnt="5" custScaleX="41277" custScaleY="36644" custLinFactY="-17186" custLinFactNeighborX="-29362" custLinFactNeighborY="-100000">
        <dgm:presLayoutVars>
          <dgm:chMax val="0"/>
          <dgm:bulletEnabled val="1"/>
        </dgm:presLayoutVars>
      </dgm:prSet>
      <dgm:spPr/>
    </dgm:pt>
    <dgm:pt modelId="{41247295-C403-4CA2-B80B-E17611A7EA54}" type="pres">
      <dgm:prSet presAssocID="{317DB712-E07C-41C5-AA3D-E928BF93CAB2}" presName="spacer" presStyleCnt="0"/>
      <dgm:spPr/>
    </dgm:pt>
    <dgm:pt modelId="{0450AF20-E467-46F5-8A10-C4A432F09216}" type="pres">
      <dgm:prSet presAssocID="{828521F7-2106-4005-B3A5-18BF9D217B6C}" presName="parentText" presStyleLbl="node1" presStyleIdx="1" presStyleCnt="5" custScaleY="44930" custLinFactY="-9010" custLinFactNeighborY="-100000">
        <dgm:presLayoutVars>
          <dgm:chMax val="0"/>
          <dgm:bulletEnabled val="1"/>
        </dgm:presLayoutVars>
      </dgm:prSet>
      <dgm:spPr/>
    </dgm:pt>
    <dgm:pt modelId="{50A3DCBB-26BA-4B51-B86B-1F928612DD56}" type="pres">
      <dgm:prSet presAssocID="{ECDC5F0A-4716-4DC5-B70C-2598FC070737}" presName="spacer" presStyleCnt="0"/>
      <dgm:spPr/>
    </dgm:pt>
    <dgm:pt modelId="{1E921F45-7F6D-49F5-946B-C5B304870E7F}" type="pres">
      <dgm:prSet presAssocID="{5F6BA706-687E-4D2D-B97A-CDBA212572B7}" presName="parentText" presStyleLbl="node1" presStyleIdx="2" presStyleCnt="5" custScaleY="65964" custLinFactY="-1717" custLinFactNeighborY="-100000">
        <dgm:presLayoutVars>
          <dgm:chMax val="0"/>
          <dgm:bulletEnabled val="1"/>
        </dgm:presLayoutVars>
      </dgm:prSet>
      <dgm:spPr/>
    </dgm:pt>
    <dgm:pt modelId="{1EDCF734-0AF9-4976-90B6-CF48B7A31F19}" type="pres">
      <dgm:prSet presAssocID="{804925B4-FF2D-4B59-810B-B38CE88BB9E5}" presName="spacer" presStyleCnt="0"/>
      <dgm:spPr/>
    </dgm:pt>
    <dgm:pt modelId="{2821B314-9854-4E14-978F-A319FA219B01}" type="pres">
      <dgm:prSet presAssocID="{5C9EEF41-6456-4765-B4D4-CA5DEB36B575}" presName="parentText" presStyleLbl="node1" presStyleIdx="3" presStyleCnt="5" custScaleY="50891" custLinFactNeighborY="44562">
        <dgm:presLayoutVars>
          <dgm:chMax val="0"/>
          <dgm:bulletEnabled val="1"/>
        </dgm:presLayoutVars>
      </dgm:prSet>
      <dgm:spPr/>
    </dgm:pt>
    <dgm:pt modelId="{CB4E1E3C-461A-45FF-98F3-73BD856C5B60}" type="pres">
      <dgm:prSet presAssocID="{1112464A-D0D5-418A-AFC2-991BAB9B11CE}" presName="spacer" presStyleCnt="0"/>
      <dgm:spPr/>
    </dgm:pt>
    <dgm:pt modelId="{26CD6B88-85C8-4FCA-A98E-072CEE6CA8B2}" type="pres">
      <dgm:prSet presAssocID="{34055C00-11F8-4ADA-85F6-A66A1962A3A3}" presName="parentText" presStyleLbl="node1" presStyleIdx="4" presStyleCnt="5" custScaleY="48310" custLinFactY="8152" custLinFactNeighborY="100000">
        <dgm:presLayoutVars>
          <dgm:chMax val="0"/>
          <dgm:bulletEnabled val="1"/>
        </dgm:presLayoutVars>
      </dgm:prSet>
      <dgm:spPr/>
    </dgm:pt>
  </dgm:ptLst>
  <dgm:cxnLst>
    <dgm:cxn modelId="{D8C2D402-905A-4B5C-B9DC-75FF360175EF}" srcId="{9A4581A6-6834-414C-95F9-58A1FC19DC63}" destId="{5F6BA706-687E-4D2D-B97A-CDBA212572B7}" srcOrd="2" destOrd="0" parTransId="{07AD9D0B-42FC-4872-BAE1-7A8B24EE3376}" sibTransId="{804925B4-FF2D-4B59-810B-B38CE88BB9E5}"/>
    <dgm:cxn modelId="{E0A1CF3E-420E-444E-8D1E-6A2D51A8423F}" type="presOf" srcId="{34055C00-11F8-4ADA-85F6-A66A1962A3A3}" destId="{26CD6B88-85C8-4FCA-A98E-072CEE6CA8B2}" srcOrd="0" destOrd="0" presId="urn:microsoft.com/office/officeart/2005/8/layout/vList2"/>
    <dgm:cxn modelId="{6124A664-003B-4030-9201-BBF1C60E0AC9}" type="presOf" srcId="{828521F7-2106-4005-B3A5-18BF9D217B6C}" destId="{0450AF20-E467-46F5-8A10-C4A432F09216}" srcOrd="0" destOrd="0" presId="urn:microsoft.com/office/officeart/2005/8/layout/vList2"/>
    <dgm:cxn modelId="{C732C34E-997F-4758-B898-2115A0A53C3B}" type="presOf" srcId="{9A4581A6-6834-414C-95F9-58A1FC19DC63}" destId="{18897272-C7C3-4397-A4E6-A8A7B12EC2F3}" srcOrd="0" destOrd="0" presId="urn:microsoft.com/office/officeart/2005/8/layout/vList2"/>
    <dgm:cxn modelId="{EEBB454F-F28B-433A-B0E4-1E2D66DD124B}" type="presOf" srcId="{54F44DD4-6DF1-436E-85BE-6FF3B726706A}" destId="{1CD3DE32-BABC-4955-9DB7-EC3E3D51EF2A}" srcOrd="0" destOrd="0" presId="urn:microsoft.com/office/officeart/2005/8/layout/vList2"/>
    <dgm:cxn modelId="{5C91B486-056F-4105-BAA3-B1B7B64288D4}" srcId="{9A4581A6-6834-414C-95F9-58A1FC19DC63}" destId="{34055C00-11F8-4ADA-85F6-A66A1962A3A3}" srcOrd="4" destOrd="0" parTransId="{35667C58-124F-46CB-A1C2-84CF001F2FA5}" sibTransId="{7322D634-D3D2-40D8-9A4C-BD28C9FF5289}"/>
    <dgm:cxn modelId="{A72087B4-8B30-4305-9267-207AA5868CDA}" type="presOf" srcId="{5C9EEF41-6456-4765-B4D4-CA5DEB36B575}" destId="{2821B314-9854-4E14-978F-A319FA219B01}" srcOrd="0" destOrd="0" presId="urn:microsoft.com/office/officeart/2005/8/layout/vList2"/>
    <dgm:cxn modelId="{B98BC6B4-9262-4C89-A2B9-62F0BF826689}" srcId="{9A4581A6-6834-414C-95F9-58A1FC19DC63}" destId="{54F44DD4-6DF1-436E-85BE-6FF3B726706A}" srcOrd="0" destOrd="0" parTransId="{9362941B-1183-49C7-8DB3-62F86870FF34}" sibTransId="{317DB712-E07C-41C5-AA3D-E928BF93CAB2}"/>
    <dgm:cxn modelId="{511D31C3-8079-4AB4-9920-188E983BF591}" srcId="{9A4581A6-6834-414C-95F9-58A1FC19DC63}" destId="{5C9EEF41-6456-4765-B4D4-CA5DEB36B575}" srcOrd="3" destOrd="0" parTransId="{67BD758B-23F8-422D-B315-4992AACB38C6}" sibTransId="{1112464A-D0D5-418A-AFC2-991BAB9B11CE}"/>
    <dgm:cxn modelId="{1E4134D8-4B8A-438F-9CAD-4661A184EBC4}" srcId="{9A4581A6-6834-414C-95F9-58A1FC19DC63}" destId="{828521F7-2106-4005-B3A5-18BF9D217B6C}" srcOrd="1" destOrd="0" parTransId="{C156C76B-4192-4ACB-9098-1311DCFF6C4D}" sibTransId="{ECDC5F0A-4716-4DC5-B70C-2598FC070737}"/>
    <dgm:cxn modelId="{ECD097E6-8CAE-4FE1-A99C-87A3524AA765}" type="presOf" srcId="{5F6BA706-687E-4D2D-B97A-CDBA212572B7}" destId="{1E921F45-7F6D-49F5-946B-C5B304870E7F}" srcOrd="0" destOrd="0" presId="urn:microsoft.com/office/officeart/2005/8/layout/vList2"/>
    <dgm:cxn modelId="{D507B2E2-881F-4C70-A1D1-E092EA8654C2}" type="presParOf" srcId="{18897272-C7C3-4397-A4E6-A8A7B12EC2F3}" destId="{1CD3DE32-BABC-4955-9DB7-EC3E3D51EF2A}" srcOrd="0" destOrd="0" presId="urn:microsoft.com/office/officeart/2005/8/layout/vList2"/>
    <dgm:cxn modelId="{A814B925-3BE8-4477-ACBB-768A11725B68}" type="presParOf" srcId="{18897272-C7C3-4397-A4E6-A8A7B12EC2F3}" destId="{41247295-C403-4CA2-B80B-E17611A7EA54}" srcOrd="1" destOrd="0" presId="urn:microsoft.com/office/officeart/2005/8/layout/vList2"/>
    <dgm:cxn modelId="{8DFD0B2D-E12C-4833-A700-1929219C1D58}" type="presParOf" srcId="{18897272-C7C3-4397-A4E6-A8A7B12EC2F3}" destId="{0450AF20-E467-46F5-8A10-C4A432F09216}" srcOrd="2" destOrd="0" presId="urn:microsoft.com/office/officeart/2005/8/layout/vList2"/>
    <dgm:cxn modelId="{416D0405-523D-437D-B439-73137E850598}" type="presParOf" srcId="{18897272-C7C3-4397-A4E6-A8A7B12EC2F3}" destId="{50A3DCBB-26BA-4B51-B86B-1F928612DD56}" srcOrd="3" destOrd="0" presId="urn:microsoft.com/office/officeart/2005/8/layout/vList2"/>
    <dgm:cxn modelId="{2ADEEA5A-CDA0-4797-A6B4-B471F33A41EB}" type="presParOf" srcId="{18897272-C7C3-4397-A4E6-A8A7B12EC2F3}" destId="{1E921F45-7F6D-49F5-946B-C5B304870E7F}" srcOrd="4" destOrd="0" presId="urn:microsoft.com/office/officeart/2005/8/layout/vList2"/>
    <dgm:cxn modelId="{FAF43FA7-BEFB-47FE-BC60-3275D907C48E}" type="presParOf" srcId="{18897272-C7C3-4397-A4E6-A8A7B12EC2F3}" destId="{1EDCF734-0AF9-4976-90B6-CF48B7A31F19}" srcOrd="5" destOrd="0" presId="urn:microsoft.com/office/officeart/2005/8/layout/vList2"/>
    <dgm:cxn modelId="{06B99EB4-5584-48D4-9B43-6B73238AD00F}" type="presParOf" srcId="{18897272-C7C3-4397-A4E6-A8A7B12EC2F3}" destId="{2821B314-9854-4E14-978F-A319FA219B01}" srcOrd="6" destOrd="0" presId="urn:microsoft.com/office/officeart/2005/8/layout/vList2"/>
    <dgm:cxn modelId="{CA2908B7-5ECA-4D26-9842-63FFC2B5EB50}" type="presParOf" srcId="{18897272-C7C3-4397-A4E6-A8A7B12EC2F3}" destId="{CB4E1E3C-461A-45FF-98F3-73BD856C5B60}" srcOrd="7" destOrd="0" presId="urn:microsoft.com/office/officeart/2005/8/layout/vList2"/>
    <dgm:cxn modelId="{1C48B11F-5A2D-462D-9326-59405CEEF5ED}" type="presParOf" srcId="{18897272-C7C3-4397-A4E6-A8A7B12EC2F3}" destId="{26CD6B88-85C8-4FCA-A98E-072CEE6CA8B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81B1A5E-A6DE-4549-90AD-59D4F60F7513}"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A0968D9E-1B2D-4AEA-BBE3-AB2243A00FB9}">
      <dgm:prSet custT="1"/>
      <dgm:spPr/>
      <dgm:t>
        <a:bodyPr/>
        <a:lstStyle/>
        <a:p>
          <a:pPr rtl="0"/>
          <a:r>
            <a:rPr lang="tr-TR" sz="3600" b="1" dirty="0"/>
            <a:t>Önceden Eğitilmiş Modellerin Kullanımı</a:t>
          </a:r>
        </a:p>
        <a:p>
          <a:pPr rtl="0"/>
          <a:r>
            <a:rPr lang="tr-TR" sz="3600" dirty="0"/>
            <a:t>Transfer öğrenme (transfer </a:t>
          </a:r>
          <a:r>
            <a:rPr lang="tr-TR" sz="3600" dirty="0" err="1"/>
            <a:t>learning</a:t>
          </a:r>
          <a:r>
            <a:rPr lang="tr-TR" sz="3600" dirty="0"/>
            <a:t>) tekniklerinden biridir. Genellikle büyük veri setlerinde (örneğin, </a:t>
          </a:r>
          <a:r>
            <a:rPr lang="tr-TR" sz="3600" dirty="0" err="1"/>
            <a:t>ImageNet</a:t>
          </a:r>
          <a:r>
            <a:rPr lang="tr-TR" sz="3600" dirty="0"/>
            <a:t>) eğitilmiş modeller (</a:t>
          </a:r>
          <a:r>
            <a:rPr lang="tr-TR" sz="3600" dirty="0" err="1"/>
            <a:t>ResNet</a:t>
          </a:r>
          <a:r>
            <a:rPr lang="tr-TR" sz="3600" dirty="0"/>
            <a:t>, VGG, BERT, GPT vb.) alınır ve hedef veri setine uyum sağlaması için biraz daha eğitilir.</a:t>
          </a:r>
        </a:p>
      </dgm:t>
    </dgm:pt>
    <dgm:pt modelId="{46F2E628-5FDC-479F-BB1F-DACD0B83AE91}" type="parTrans" cxnId="{AB47B39E-5D4D-46FC-B64F-FD4EC10BB253}">
      <dgm:prSet/>
      <dgm:spPr/>
      <dgm:t>
        <a:bodyPr/>
        <a:lstStyle/>
        <a:p>
          <a:endParaRPr lang="tr-TR"/>
        </a:p>
      </dgm:t>
    </dgm:pt>
    <dgm:pt modelId="{B4DB3340-9A30-4460-A72E-342F1993BD21}" type="sibTrans" cxnId="{AB47B39E-5D4D-46FC-B64F-FD4EC10BB253}">
      <dgm:prSet/>
      <dgm:spPr/>
      <dgm:t>
        <a:bodyPr/>
        <a:lstStyle/>
        <a:p>
          <a:endParaRPr lang="tr-TR"/>
        </a:p>
      </dgm:t>
    </dgm:pt>
    <dgm:pt modelId="{99F44FC0-AC16-46D7-8D39-0ED4E5F077C1}">
      <dgm:prSet custT="1"/>
      <dgm:spPr/>
      <dgm:t>
        <a:bodyPr/>
        <a:lstStyle/>
        <a:p>
          <a:pPr rtl="0"/>
          <a:r>
            <a:rPr lang="tr-TR" sz="3600" b="1" dirty="0"/>
            <a:t>Hedef Görev İçin Özelleştirme: </a:t>
          </a:r>
          <a:r>
            <a:rPr lang="tr-TR" sz="3600" dirty="0"/>
            <a:t>Fine-tuning, önceden eğitilmiş modelin ağırlıklarını çoğunlukla koruyarak, son katmanlar veya tüm model üzerinde küçük değişiklikler yaparak hedef görev için optimize edilir. Bu, modelin genel özellikleri (görsel tanıma, dil anlayışı vb.) öğrenmesini sağlar, ancak küçük veri setleriyle özel görevlerde daha iyi sonuçlar verir.</a:t>
          </a:r>
        </a:p>
      </dgm:t>
    </dgm:pt>
    <dgm:pt modelId="{E8D9A2D6-EFE2-4286-8EAE-2E084A6D0C3F}" type="parTrans" cxnId="{5E05005E-6E2C-4E7C-BD0A-FA6B878A1254}">
      <dgm:prSet/>
      <dgm:spPr/>
      <dgm:t>
        <a:bodyPr/>
        <a:lstStyle/>
        <a:p>
          <a:endParaRPr lang="tr-TR"/>
        </a:p>
      </dgm:t>
    </dgm:pt>
    <dgm:pt modelId="{283D481C-2068-4E21-9C29-8039E9BE9F6C}" type="sibTrans" cxnId="{5E05005E-6E2C-4E7C-BD0A-FA6B878A1254}">
      <dgm:prSet/>
      <dgm:spPr/>
      <dgm:t>
        <a:bodyPr/>
        <a:lstStyle/>
        <a:p>
          <a:endParaRPr lang="tr-TR"/>
        </a:p>
      </dgm:t>
    </dgm:pt>
    <dgm:pt modelId="{63F2AD22-F4FA-492D-8177-F75A19DF2FBA}" type="pres">
      <dgm:prSet presAssocID="{E81B1A5E-A6DE-4549-90AD-59D4F60F7513}" presName="linear" presStyleCnt="0">
        <dgm:presLayoutVars>
          <dgm:animLvl val="lvl"/>
          <dgm:resizeHandles val="exact"/>
        </dgm:presLayoutVars>
      </dgm:prSet>
      <dgm:spPr/>
    </dgm:pt>
    <dgm:pt modelId="{2B2F8027-F9FE-4F65-B44A-98CB27D13808}" type="pres">
      <dgm:prSet presAssocID="{A0968D9E-1B2D-4AEA-BBE3-AB2243A00FB9}" presName="parentText" presStyleLbl="node1" presStyleIdx="0" presStyleCnt="2" custLinFactY="-5112" custLinFactNeighborX="-441" custLinFactNeighborY="-100000">
        <dgm:presLayoutVars>
          <dgm:chMax val="0"/>
          <dgm:bulletEnabled val="1"/>
        </dgm:presLayoutVars>
      </dgm:prSet>
      <dgm:spPr/>
    </dgm:pt>
    <dgm:pt modelId="{806DE36F-23A6-4B9B-8C1C-8ACB53EE685B}" type="pres">
      <dgm:prSet presAssocID="{B4DB3340-9A30-4460-A72E-342F1993BD21}" presName="spacer" presStyleCnt="0"/>
      <dgm:spPr/>
    </dgm:pt>
    <dgm:pt modelId="{33D8336C-FB49-4EE1-90BF-499DFA5D2DA8}" type="pres">
      <dgm:prSet presAssocID="{99F44FC0-AC16-46D7-8D39-0ED4E5F077C1}" presName="parentText" presStyleLbl="node1" presStyleIdx="1" presStyleCnt="2" custLinFactNeighborX="-441" custLinFactNeighborY="51763">
        <dgm:presLayoutVars>
          <dgm:chMax val="0"/>
          <dgm:bulletEnabled val="1"/>
        </dgm:presLayoutVars>
      </dgm:prSet>
      <dgm:spPr/>
    </dgm:pt>
  </dgm:ptLst>
  <dgm:cxnLst>
    <dgm:cxn modelId="{5E05005E-6E2C-4E7C-BD0A-FA6B878A1254}" srcId="{E81B1A5E-A6DE-4549-90AD-59D4F60F7513}" destId="{99F44FC0-AC16-46D7-8D39-0ED4E5F077C1}" srcOrd="1" destOrd="0" parTransId="{E8D9A2D6-EFE2-4286-8EAE-2E084A6D0C3F}" sibTransId="{283D481C-2068-4E21-9C29-8039E9BE9F6C}"/>
    <dgm:cxn modelId="{900F3463-57D8-4F73-9C8B-E73F54539AC3}" type="presOf" srcId="{A0968D9E-1B2D-4AEA-BBE3-AB2243A00FB9}" destId="{2B2F8027-F9FE-4F65-B44A-98CB27D13808}" srcOrd="0" destOrd="0" presId="urn:microsoft.com/office/officeart/2005/8/layout/vList2"/>
    <dgm:cxn modelId="{AB47B39E-5D4D-46FC-B64F-FD4EC10BB253}" srcId="{E81B1A5E-A6DE-4549-90AD-59D4F60F7513}" destId="{A0968D9E-1B2D-4AEA-BBE3-AB2243A00FB9}" srcOrd="0" destOrd="0" parTransId="{46F2E628-5FDC-479F-BB1F-DACD0B83AE91}" sibTransId="{B4DB3340-9A30-4460-A72E-342F1993BD21}"/>
    <dgm:cxn modelId="{0EC277C5-6090-4A7E-99D6-2B3EA0A39740}" type="presOf" srcId="{E81B1A5E-A6DE-4549-90AD-59D4F60F7513}" destId="{63F2AD22-F4FA-492D-8177-F75A19DF2FBA}" srcOrd="0" destOrd="0" presId="urn:microsoft.com/office/officeart/2005/8/layout/vList2"/>
    <dgm:cxn modelId="{7CA5AAF4-4BC4-40DF-B3EB-38E844F2C9E0}" type="presOf" srcId="{99F44FC0-AC16-46D7-8D39-0ED4E5F077C1}" destId="{33D8336C-FB49-4EE1-90BF-499DFA5D2DA8}" srcOrd="0" destOrd="0" presId="urn:microsoft.com/office/officeart/2005/8/layout/vList2"/>
    <dgm:cxn modelId="{04A92E79-F943-4802-A666-B7C03C43462F}" type="presParOf" srcId="{63F2AD22-F4FA-492D-8177-F75A19DF2FBA}" destId="{2B2F8027-F9FE-4F65-B44A-98CB27D13808}" srcOrd="0" destOrd="0" presId="urn:microsoft.com/office/officeart/2005/8/layout/vList2"/>
    <dgm:cxn modelId="{4075E377-FFEA-491F-99AD-509433C0FC2C}" type="presParOf" srcId="{63F2AD22-F4FA-492D-8177-F75A19DF2FBA}" destId="{806DE36F-23A6-4B9B-8C1C-8ACB53EE685B}" srcOrd="1" destOrd="0" presId="urn:microsoft.com/office/officeart/2005/8/layout/vList2"/>
    <dgm:cxn modelId="{25B76E18-D462-49B0-86F7-462A0409322F}" type="presParOf" srcId="{63F2AD22-F4FA-492D-8177-F75A19DF2FBA}" destId="{33D8336C-FB49-4EE1-90BF-499DFA5D2DA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928AF0D-D8B8-46C0-87E1-05BB1F8799D0}"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3FD5B3F2-4635-4496-8F84-E650CDA6F5DF}">
      <dgm:prSet/>
      <dgm:spPr/>
      <dgm:t>
        <a:bodyPr/>
        <a:lstStyle/>
        <a:p>
          <a:pPr rtl="0"/>
          <a:r>
            <a:rPr lang="tr-TR" b="1" dirty="0"/>
            <a:t>Ön Eğitim (</a:t>
          </a:r>
          <a:r>
            <a:rPr lang="tr-TR" b="1" dirty="0" err="1"/>
            <a:t>Pretraining</a:t>
          </a:r>
          <a:r>
            <a:rPr lang="tr-TR" b="1" dirty="0"/>
            <a:t>):</a:t>
          </a:r>
          <a:r>
            <a:rPr lang="tr-TR" dirty="0"/>
            <a:t> Kaynak model, büyük bir veri kümesiyle eğitilir. Katmanlardaki ağırlıklar öğrenilir.</a:t>
          </a:r>
        </a:p>
      </dgm:t>
    </dgm:pt>
    <dgm:pt modelId="{4DFC5D76-9C81-4215-9845-01259A1CC3C3}" type="parTrans" cxnId="{F09FF2BF-B469-4DF3-96AF-55FC8D8E1BB9}">
      <dgm:prSet/>
      <dgm:spPr/>
      <dgm:t>
        <a:bodyPr/>
        <a:lstStyle/>
        <a:p>
          <a:endParaRPr lang="tr-TR"/>
        </a:p>
      </dgm:t>
    </dgm:pt>
    <dgm:pt modelId="{4E4FDAC0-2AD5-408E-AD65-673E923B23B1}" type="sibTrans" cxnId="{F09FF2BF-B469-4DF3-96AF-55FC8D8E1BB9}">
      <dgm:prSet/>
      <dgm:spPr/>
      <dgm:t>
        <a:bodyPr/>
        <a:lstStyle/>
        <a:p>
          <a:endParaRPr lang="tr-TR"/>
        </a:p>
      </dgm:t>
    </dgm:pt>
    <dgm:pt modelId="{F239F2C0-E81C-4AA4-BDA6-39072414728C}">
      <dgm:prSet/>
      <dgm:spPr/>
      <dgm:t>
        <a:bodyPr/>
        <a:lstStyle/>
        <a:p>
          <a:pPr rtl="0"/>
          <a:r>
            <a:rPr lang="tr-TR" b="1"/>
            <a:t>Transfer:</a:t>
          </a:r>
          <a:r>
            <a:rPr lang="tr-TR"/>
            <a:t> Kaynak modelin ara katman ağırlıkları     (Layer 1, ..., Layer L-1) hedef modele kopyalanır.</a:t>
          </a:r>
        </a:p>
      </dgm:t>
    </dgm:pt>
    <dgm:pt modelId="{927227C2-CAAD-4AA0-AA7F-8A31A2DB52C9}" type="parTrans" cxnId="{D0C6C370-73CB-435E-8A1C-08DF0E9732C6}">
      <dgm:prSet/>
      <dgm:spPr/>
      <dgm:t>
        <a:bodyPr/>
        <a:lstStyle/>
        <a:p>
          <a:endParaRPr lang="tr-TR"/>
        </a:p>
      </dgm:t>
    </dgm:pt>
    <dgm:pt modelId="{83435436-9A22-4485-B3C1-27D5B98BC033}" type="sibTrans" cxnId="{D0C6C370-73CB-435E-8A1C-08DF0E9732C6}">
      <dgm:prSet/>
      <dgm:spPr/>
      <dgm:t>
        <a:bodyPr/>
        <a:lstStyle/>
        <a:p>
          <a:endParaRPr lang="tr-TR"/>
        </a:p>
      </dgm:t>
    </dgm:pt>
    <dgm:pt modelId="{617AC653-6C39-4554-9DF1-B712A9B47261}">
      <dgm:prSet/>
      <dgm:spPr/>
      <dgm:t>
        <a:bodyPr/>
        <a:lstStyle/>
        <a:p>
          <a:pPr rtl="0"/>
          <a:r>
            <a:rPr lang="tr-TR" b="1"/>
            <a:t>Çıkış Katmanı:</a:t>
          </a:r>
          <a:r>
            <a:rPr lang="tr-TR"/>
            <a:t> Hedef modele uygun olarak yeniden başlatılır (random initialization) ve sıfırdan eğitilir.</a:t>
          </a:r>
        </a:p>
      </dgm:t>
    </dgm:pt>
    <dgm:pt modelId="{359A45D2-113C-4F1E-98F8-4B27C2CE4D67}" type="parTrans" cxnId="{784ECD2E-E100-4465-9990-4F2F40B2E151}">
      <dgm:prSet/>
      <dgm:spPr/>
      <dgm:t>
        <a:bodyPr/>
        <a:lstStyle/>
        <a:p>
          <a:endParaRPr lang="tr-TR"/>
        </a:p>
      </dgm:t>
    </dgm:pt>
    <dgm:pt modelId="{26CFD5BC-5D27-4FFC-9ACC-E0E4632A4AF8}" type="sibTrans" cxnId="{784ECD2E-E100-4465-9990-4F2F40B2E151}">
      <dgm:prSet/>
      <dgm:spPr/>
      <dgm:t>
        <a:bodyPr/>
        <a:lstStyle/>
        <a:p>
          <a:endParaRPr lang="tr-TR"/>
        </a:p>
      </dgm:t>
    </dgm:pt>
    <dgm:pt modelId="{21FECB94-E112-4631-8658-B1D6CA92D9F4}">
      <dgm:prSet/>
      <dgm:spPr/>
      <dgm:t>
        <a:bodyPr/>
        <a:lstStyle/>
        <a:p>
          <a:pPr rtl="0"/>
          <a:r>
            <a:rPr lang="tr-TR" b="1"/>
            <a:t>İnce Ayar (Fine-tuning):</a:t>
          </a:r>
          <a:r>
            <a:rPr lang="tr-TR"/>
            <a:t> Hedef veri kümesiyle tüm model optimize edilir.</a:t>
          </a:r>
        </a:p>
      </dgm:t>
    </dgm:pt>
    <dgm:pt modelId="{A8534DF7-A549-4412-B5D8-DEE237478434}" type="parTrans" cxnId="{01B35C26-42C5-4B54-B6D0-AD47BF5F8E86}">
      <dgm:prSet/>
      <dgm:spPr/>
      <dgm:t>
        <a:bodyPr/>
        <a:lstStyle/>
        <a:p>
          <a:endParaRPr lang="tr-TR"/>
        </a:p>
      </dgm:t>
    </dgm:pt>
    <dgm:pt modelId="{A524BE0D-16E1-4342-B3CC-F97BA554DBBD}" type="sibTrans" cxnId="{01B35C26-42C5-4B54-B6D0-AD47BF5F8E86}">
      <dgm:prSet/>
      <dgm:spPr/>
      <dgm:t>
        <a:bodyPr/>
        <a:lstStyle/>
        <a:p>
          <a:endParaRPr lang="tr-TR"/>
        </a:p>
      </dgm:t>
    </dgm:pt>
    <dgm:pt modelId="{638F2CAC-00BF-4068-BDAF-16CAB4BB3CE2}" type="pres">
      <dgm:prSet presAssocID="{A928AF0D-D8B8-46C0-87E1-05BB1F8799D0}" presName="linear" presStyleCnt="0">
        <dgm:presLayoutVars>
          <dgm:animLvl val="lvl"/>
          <dgm:resizeHandles val="exact"/>
        </dgm:presLayoutVars>
      </dgm:prSet>
      <dgm:spPr/>
    </dgm:pt>
    <dgm:pt modelId="{4727FBDB-915B-4893-8BA5-AFC81FB8FB3B}" type="pres">
      <dgm:prSet presAssocID="{3FD5B3F2-4635-4496-8F84-E650CDA6F5DF}" presName="parentText" presStyleLbl="node1" presStyleIdx="0" presStyleCnt="4" custLinFactY="29235" custLinFactNeighborY="100000">
        <dgm:presLayoutVars>
          <dgm:chMax val="0"/>
          <dgm:bulletEnabled val="1"/>
        </dgm:presLayoutVars>
      </dgm:prSet>
      <dgm:spPr/>
    </dgm:pt>
    <dgm:pt modelId="{2BD14D4F-874D-4C70-B700-9D62AAF545FD}" type="pres">
      <dgm:prSet presAssocID="{4E4FDAC0-2AD5-408E-AD65-673E923B23B1}" presName="spacer" presStyleCnt="0"/>
      <dgm:spPr/>
    </dgm:pt>
    <dgm:pt modelId="{1EE3C770-17C4-4708-A74F-7344706C678E}" type="pres">
      <dgm:prSet presAssocID="{F239F2C0-E81C-4AA4-BDA6-39072414728C}" presName="parentText" presStyleLbl="node1" presStyleIdx="1" presStyleCnt="4" custLinFactY="25133" custLinFactNeighborX="416" custLinFactNeighborY="100000">
        <dgm:presLayoutVars>
          <dgm:chMax val="0"/>
          <dgm:bulletEnabled val="1"/>
        </dgm:presLayoutVars>
      </dgm:prSet>
      <dgm:spPr/>
    </dgm:pt>
    <dgm:pt modelId="{4477A55F-BAE8-4A9C-9424-6896B54C9557}" type="pres">
      <dgm:prSet presAssocID="{83435436-9A22-4485-B3C1-27D5B98BC033}" presName="spacer" presStyleCnt="0"/>
      <dgm:spPr/>
    </dgm:pt>
    <dgm:pt modelId="{719F2847-DB2B-4615-B3FF-8ECBFB70A9FC}" type="pres">
      <dgm:prSet presAssocID="{617AC653-6C39-4554-9DF1-B712A9B47261}" presName="parentText" presStyleLbl="node1" presStyleIdx="2" presStyleCnt="4" custLinFactY="26647" custLinFactNeighborX="416" custLinFactNeighborY="100000">
        <dgm:presLayoutVars>
          <dgm:chMax val="0"/>
          <dgm:bulletEnabled val="1"/>
        </dgm:presLayoutVars>
      </dgm:prSet>
      <dgm:spPr/>
    </dgm:pt>
    <dgm:pt modelId="{4A572641-29C1-4FD4-B5C4-5F9942BB6652}" type="pres">
      <dgm:prSet presAssocID="{26CFD5BC-5D27-4FFC-9ACC-E0E4632A4AF8}" presName="spacer" presStyleCnt="0"/>
      <dgm:spPr/>
    </dgm:pt>
    <dgm:pt modelId="{CCE350B8-5890-45FF-A55D-551738408BA5}" type="pres">
      <dgm:prSet presAssocID="{21FECB94-E112-4631-8658-B1D6CA92D9F4}" presName="parentText" presStyleLbl="node1" presStyleIdx="3" presStyleCnt="4" custLinFactY="20539" custLinFactNeighborY="100000">
        <dgm:presLayoutVars>
          <dgm:chMax val="0"/>
          <dgm:bulletEnabled val="1"/>
        </dgm:presLayoutVars>
      </dgm:prSet>
      <dgm:spPr/>
    </dgm:pt>
  </dgm:ptLst>
  <dgm:cxnLst>
    <dgm:cxn modelId="{01B35C26-42C5-4B54-B6D0-AD47BF5F8E86}" srcId="{A928AF0D-D8B8-46C0-87E1-05BB1F8799D0}" destId="{21FECB94-E112-4631-8658-B1D6CA92D9F4}" srcOrd="3" destOrd="0" parTransId="{A8534DF7-A549-4412-B5D8-DEE237478434}" sibTransId="{A524BE0D-16E1-4342-B3CC-F97BA554DBBD}"/>
    <dgm:cxn modelId="{784ECD2E-E100-4465-9990-4F2F40B2E151}" srcId="{A928AF0D-D8B8-46C0-87E1-05BB1F8799D0}" destId="{617AC653-6C39-4554-9DF1-B712A9B47261}" srcOrd="2" destOrd="0" parTransId="{359A45D2-113C-4F1E-98F8-4B27C2CE4D67}" sibTransId="{26CFD5BC-5D27-4FFC-9ACC-E0E4632A4AF8}"/>
    <dgm:cxn modelId="{868E0533-7699-46A6-B689-9830BF8DF364}" type="presOf" srcId="{3FD5B3F2-4635-4496-8F84-E650CDA6F5DF}" destId="{4727FBDB-915B-4893-8BA5-AFC81FB8FB3B}" srcOrd="0" destOrd="0" presId="urn:microsoft.com/office/officeart/2005/8/layout/vList2"/>
    <dgm:cxn modelId="{E20EA26E-3CD2-44B9-8559-73D78BFCE2E5}" type="presOf" srcId="{F239F2C0-E81C-4AA4-BDA6-39072414728C}" destId="{1EE3C770-17C4-4708-A74F-7344706C678E}" srcOrd="0" destOrd="0" presId="urn:microsoft.com/office/officeart/2005/8/layout/vList2"/>
    <dgm:cxn modelId="{564D2A50-1761-420A-8D80-BF14C1DB42B2}" type="presOf" srcId="{A928AF0D-D8B8-46C0-87E1-05BB1F8799D0}" destId="{638F2CAC-00BF-4068-BDAF-16CAB4BB3CE2}" srcOrd="0" destOrd="0" presId="urn:microsoft.com/office/officeart/2005/8/layout/vList2"/>
    <dgm:cxn modelId="{D0C6C370-73CB-435E-8A1C-08DF0E9732C6}" srcId="{A928AF0D-D8B8-46C0-87E1-05BB1F8799D0}" destId="{F239F2C0-E81C-4AA4-BDA6-39072414728C}" srcOrd="1" destOrd="0" parTransId="{927227C2-CAAD-4AA0-AA7F-8A31A2DB52C9}" sibTransId="{83435436-9A22-4485-B3C1-27D5B98BC033}"/>
    <dgm:cxn modelId="{F09FF2BF-B469-4DF3-96AF-55FC8D8E1BB9}" srcId="{A928AF0D-D8B8-46C0-87E1-05BB1F8799D0}" destId="{3FD5B3F2-4635-4496-8F84-E650CDA6F5DF}" srcOrd="0" destOrd="0" parTransId="{4DFC5D76-9C81-4215-9845-01259A1CC3C3}" sibTransId="{4E4FDAC0-2AD5-408E-AD65-673E923B23B1}"/>
    <dgm:cxn modelId="{5940E8DE-F309-4834-9173-0A87EA7B6835}" type="presOf" srcId="{21FECB94-E112-4631-8658-B1D6CA92D9F4}" destId="{CCE350B8-5890-45FF-A55D-551738408BA5}" srcOrd="0" destOrd="0" presId="urn:microsoft.com/office/officeart/2005/8/layout/vList2"/>
    <dgm:cxn modelId="{1AD008E0-04E5-41A4-AC3A-9CCD2E67133D}" type="presOf" srcId="{617AC653-6C39-4554-9DF1-B712A9B47261}" destId="{719F2847-DB2B-4615-B3FF-8ECBFB70A9FC}" srcOrd="0" destOrd="0" presId="urn:microsoft.com/office/officeart/2005/8/layout/vList2"/>
    <dgm:cxn modelId="{D1599B69-515A-40CC-AB0F-D903D488C658}" type="presParOf" srcId="{638F2CAC-00BF-4068-BDAF-16CAB4BB3CE2}" destId="{4727FBDB-915B-4893-8BA5-AFC81FB8FB3B}" srcOrd="0" destOrd="0" presId="urn:microsoft.com/office/officeart/2005/8/layout/vList2"/>
    <dgm:cxn modelId="{7159A984-0F29-4CF9-8ACA-A1D5E394376A}" type="presParOf" srcId="{638F2CAC-00BF-4068-BDAF-16CAB4BB3CE2}" destId="{2BD14D4F-874D-4C70-B700-9D62AAF545FD}" srcOrd="1" destOrd="0" presId="urn:microsoft.com/office/officeart/2005/8/layout/vList2"/>
    <dgm:cxn modelId="{5B668FCA-F945-4A80-99EC-2A9E9B58D288}" type="presParOf" srcId="{638F2CAC-00BF-4068-BDAF-16CAB4BB3CE2}" destId="{1EE3C770-17C4-4708-A74F-7344706C678E}" srcOrd="2" destOrd="0" presId="urn:microsoft.com/office/officeart/2005/8/layout/vList2"/>
    <dgm:cxn modelId="{6D731DAE-8223-4F5B-8A2C-242C9CCF88BC}" type="presParOf" srcId="{638F2CAC-00BF-4068-BDAF-16CAB4BB3CE2}" destId="{4477A55F-BAE8-4A9C-9424-6896B54C9557}" srcOrd="3" destOrd="0" presId="urn:microsoft.com/office/officeart/2005/8/layout/vList2"/>
    <dgm:cxn modelId="{F011271D-BEF1-4B70-BCB5-7C16A3D9334A}" type="presParOf" srcId="{638F2CAC-00BF-4068-BDAF-16CAB4BB3CE2}" destId="{719F2847-DB2B-4615-B3FF-8ECBFB70A9FC}" srcOrd="4" destOrd="0" presId="urn:microsoft.com/office/officeart/2005/8/layout/vList2"/>
    <dgm:cxn modelId="{7B8DEA5B-09B9-4313-B184-90B8A88B71DA}" type="presParOf" srcId="{638F2CAC-00BF-4068-BDAF-16CAB4BB3CE2}" destId="{4A572641-29C1-4FD4-B5C4-5F9942BB6652}" srcOrd="5" destOrd="0" presId="urn:microsoft.com/office/officeart/2005/8/layout/vList2"/>
    <dgm:cxn modelId="{A5801297-B039-482F-9FB6-6A39A3B465E9}" type="presParOf" srcId="{638F2CAC-00BF-4068-BDAF-16CAB4BB3CE2}" destId="{CCE350B8-5890-45FF-A55D-551738408BA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B00011-7356-4063-9636-E18F5A034F45}"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6E92384B-01A1-4FF4-8300-7FEAB635A8F5}">
      <dgm:prSet/>
      <dgm:spPr/>
      <dgm:t>
        <a:bodyPr/>
        <a:lstStyle/>
        <a:p>
          <a:pPr rtl="0"/>
          <a:r>
            <a:rPr lang="en-US" dirty="0"/>
            <a:t>Machine Vision (</a:t>
          </a:r>
          <a:r>
            <a:rPr lang="en-US" dirty="0" err="1"/>
            <a:t>Makine</a:t>
          </a:r>
          <a:r>
            <a:rPr lang="en-US" dirty="0"/>
            <a:t> </a:t>
          </a:r>
          <a:r>
            <a:rPr lang="en-US" dirty="0" err="1"/>
            <a:t>Görüşü</a:t>
          </a:r>
          <a:r>
            <a:rPr lang="en-US" dirty="0"/>
            <a:t>), </a:t>
          </a:r>
          <a:r>
            <a:rPr lang="en-US" dirty="0" err="1"/>
            <a:t>genellikle</a:t>
          </a:r>
          <a:r>
            <a:rPr lang="en-US" dirty="0"/>
            <a:t> </a:t>
          </a:r>
          <a:r>
            <a:rPr lang="en-US" dirty="0" err="1"/>
            <a:t>endüstride</a:t>
          </a:r>
          <a:r>
            <a:rPr lang="en-US" dirty="0"/>
            <a:t> otomatik </a:t>
          </a:r>
          <a:r>
            <a:rPr lang="en-US" dirty="0" err="1"/>
            <a:t>denetim</a:t>
          </a:r>
          <a:r>
            <a:rPr lang="en-US" dirty="0"/>
            <a:t>, </a:t>
          </a:r>
          <a:r>
            <a:rPr lang="en-US" dirty="0" err="1"/>
            <a:t>süreç</a:t>
          </a:r>
          <a:r>
            <a:rPr lang="en-US" dirty="0"/>
            <a:t> kontrolü </a:t>
          </a:r>
          <a:r>
            <a:rPr lang="en-US" dirty="0" err="1"/>
            <a:t>ve</a:t>
          </a:r>
          <a:r>
            <a:rPr lang="en-US" dirty="0"/>
            <a:t> robot </a:t>
          </a:r>
          <a:r>
            <a:rPr lang="en-US" dirty="0" err="1"/>
            <a:t>yönlendirme</a:t>
          </a:r>
          <a:r>
            <a:rPr lang="en-US" dirty="0"/>
            <a:t> </a:t>
          </a:r>
          <a:r>
            <a:rPr lang="en-US" dirty="0" err="1"/>
            <a:t>gibi</a:t>
          </a:r>
          <a:r>
            <a:rPr lang="en-US" dirty="0"/>
            <a:t> </a:t>
          </a:r>
          <a:r>
            <a:rPr lang="en-US" dirty="0" err="1"/>
            <a:t>uygulamalar</a:t>
          </a:r>
          <a:r>
            <a:rPr lang="en-US" dirty="0"/>
            <a:t> </a:t>
          </a:r>
          <a:r>
            <a:rPr lang="en-US" dirty="0" err="1"/>
            <a:t>için</a:t>
          </a:r>
          <a:r>
            <a:rPr lang="en-US" dirty="0"/>
            <a:t> </a:t>
          </a:r>
          <a:r>
            <a:rPr lang="en-US" dirty="0" err="1"/>
            <a:t>görüntü</a:t>
          </a:r>
          <a:r>
            <a:rPr lang="en-US" dirty="0"/>
            <a:t> </a:t>
          </a:r>
          <a:r>
            <a:rPr lang="en-US" dirty="0" err="1"/>
            <a:t>tabanlı</a:t>
          </a:r>
          <a:r>
            <a:rPr lang="en-US" dirty="0"/>
            <a:t> otomatik </a:t>
          </a:r>
          <a:r>
            <a:rPr lang="en-US" dirty="0" err="1"/>
            <a:t>denetim</a:t>
          </a:r>
          <a:r>
            <a:rPr lang="en-US" dirty="0"/>
            <a:t> </a:t>
          </a:r>
          <a:r>
            <a:rPr lang="en-US" dirty="0" err="1"/>
            <a:t>ve</a:t>
          </a:r>
          <a:r>
            <a:rPr lang="en-US" dirty="0"/>
            <a:t> </a:t>
          </a:r>
          <a:r>
            <a:rPr lang="en-US" dirty="0" err="1"/>
            <a:t>analiz</a:t>
          </a:r>
          <a:r>
            <a:rPr lang="en-US" dirty="0"/>
            <a:t> </a:t>
          </a:r>
          <a:r>
            <a:rPr lang="en-US" dirty="0" err="1"/>
            <a:t>sağlayan</a:t>
          </a:r>
          <a:r>
            <a:rPr lang="en-US" dirty="0"/>
            <a:t> </a:t>
          </a:r>
          <a:r>
            <a:rPr lang="en-US" dirty="0" err="1"/>
            <a:t>teknoloji</a:t>
          </a:r>
          <a:r>
            <a:rPr lang="en-US" dirty="0"/>
            <a:t> </a:t>
          </a:r>
          <a:r>
            <a:rPr lang="en-US" dirty="0" err="1"/>
            <a:t>ve</a:t>
          </a:r>
          <a:r>
            <a:rPr lang="en-US" dirty="0"/>
            <a:t> </a:t>
          </a:r>
          <a:r>
            <a:rPr lang="en-US" dirty="0" err="1"/>
            <a:t>yöntemleri</a:t>
          </a:r>
          <a:r>
            <a:rPr lang="en-US" dirty="0"/>
            <a:t> </a:t>
          </a:r>
          <a:r>
            <a:rPr lang="en-US" dirty="0" err="1"/>
            <a:t>kapsar</a:t>
          </a:r>
          <a:r>
            <a:rPr lang="en-US" dirty="0"/>
            <a:t>. </a:t>
          </a:r>
          <a:endParaRPr lang="tr-TR" dirty="0"/>
        </a:p>
      </dgm:t>
    </dgm:pt>
    <dgm:pt modelId="{CB52976A-DA2F-4AF8-9C02-EFE39B76DFDE}" type="parTrans" cxnId="{3E8790DB-6DD4-44ED-B5EB-D4B0EE5DA7A3}">
      <dgm:prSet/>
      <dgm:spPr/>
      <dgm:t>
        <a:bodyPr/>
        <a:lstStyle/>
        <a:p>
          <a:endParaRPr lang="tr-TR"/>
        </a:p>
      </dgm:t>
    </dgm:pt>
    <dgm:pt modelId="{D90B1889-35E1-49EA-B3A6-0DD462227625}" type="sibTrans" cxnId="{3E8790DB-6DD4-44ED-B5EB-D4B0EE5DA7A3}">
      <dgm:prSet/>
      <dgm:spPr/>
      <dgm:t>
        <a:bodyPr/>
        <a:lstStyle/>
        <a:p>
          <a:endParaRPr lang="tr-TR"/>
        </a:p>
      </dgm:t>
    </dgm:pt>
    <dgm:pt modelId="{C4C8FE0E-6590-4A4E-809F-66AF96301992}">
      <dgm:prSet/>
      <dgm:spPr/>
      <dgm:t>
        <a:bodyPr/>
        <a:lstStyle/>
        <a:p>
          <a:pPr rtl="0"/>
          <a:r>
            <a:rPr lang="en-US" dirty="0" err="1"/>
            <a:t>Bir</a:t>
          </a:r>
          <a:r>
            <a:rPr lang="en-US" dirty="0"/>
            <a:t> </a:t>
          </a:r>
          <a:r>
            <a:rPr lang="en-US" dirty="0" err="1"/>
            <a:t>sistem</a:t>
          </a:r>
          <a:r>
            <a:rPr lang="en-US" dirty="0"/>
            <a:t> </a:t>
          </a:r>
          <a:r>
            <a:rPr lang="en-US" dirty="0" err="1"/>
            <a:t>mühendisliği</a:t>
          </a:r>
          <a:r>
            <a:rPr lang="en-US" dirty="0"/>
            <a:t> </a:t>
          </a:r>
          <a:r>
            <a:rPr lang="en-US" dirty="0" err="1"/>
            <a:t>disiplini</a:t>
          </a:r>
          <a:r>
            <a:rPr lang="en-US" dirty="0"/>
            <a:t> </a:t>
          </a:r>
          <a:r>
            <a:rPr lang="en-US" dirty="0" err="1"/>
            <a:t>olarak</a:t>
          </a:r>
          <a:r>
            <a:rPr lang="en-US" dirty="0"/>
            <a:t> </a:t>
          </a:r>
          <a:r>
            <a:rPr lang="tr-TR" dirty="0"/>
            <a:t>M</a:t>
          </a:r>
          <a:r>
            <a:rPr lang="en-US" dirty="0" err="1"/>
            <a:t>achine</a:t>
          </a:r>
          <a:r>
            <a:rPr lang="en-US" dirty="0"/>
            <a:t> </a:t>
          </a:r>
          <a:r>
            <a:rPr lang="tr-TR" dirty="0"/>
            <a:t>V</a:t>
          </a:r>
          <a:r>
            <a:rPr lang="en-US" dirty="0" err="1"/>
            <a:t>ision</a:t>
          </a:r>
          <a:r>
            <a:rPr lang="en-US" dirty="0"/>
            <a:t>, </a:t>
          </a:r>
          <a:r>
            <a:rPr lang="en-US" dirty="0" err="1"/>
            <a:t>bilgisayar</a:t>
          </a:r>
          <a:r>
            <a:rPr lang="en-US" dirty="0"/>
            <a:t> </a:t>
          </a:r>
          <a:r>
            <a:rPr lang="en-US" dirty="0" err="1"/>
            <a:t>bilimlerinin</a:t>
          </a:r>
          <a:r>
            <a:rPr lang="en-US" dirty="0"/>
            <a:t> </a:t>
          </a:r>
          <a:r>
            <a:rPr lang="en-US" dirty="0" err="1"/>
            <a:t>bir</a:t>
          </a:r>
          <a:r>
            <a:rPr lang="en-US" dirty="0"/>
            <a:t> </a:t>
          </a:r>
          <a:r>
            <a:rPr lang="en-US" dirty="0" err="1"/>
            <a:t>dalı</a:t>
          </a:r>
          <a:r>
            <a:rPr lang="en-US" dirty="0"/>
            <a:t> </a:t>
          </a:r>
          <a:r>
            <a:rPr lang="en-US" dirty="0" err="1"/>
            <a:t>olan</a:t>
          </a:r>
          <a:r>
            <a:rPr lang="en-US" dirty="0"/>
            <a:t> </a:t>
          </a:r>
          <a:r>
            <a:rPr lang="tr-TR" dirty="0"/>
            <a:t>C</a:t>
          </a:r>
          <a:r>
            <a:rPr lang="en-US" dirty="0" err="1"/>
            <a:t>omputer</a:t>
          </a:r>
          <a:r>
            <a:rPr lang="en-US" dirty="0"/>
            <a:t> </a:t>
          </a:r>
          <a:r>
            <a:rPr lang="tr-TR" dirty="0"/>
            <a:t>V</a:t>
          </a:r>
          <a:r>
            <a:rPr lang="en-US" dirty="0" err="1"/>
            <a:t>ision’dan</a:t>
          </a:r>
          <a:r>
            <a:rPr lang="en-US" dirty="0"/>
            <a:t> </a:t>
          </a:r>
          <a:r>
            <a:rPr lang="en-US" dirty="0" err="1"/>
            <a:t>farklı</a:t>
          </a:r>
          <a:r>
            <a:rPr lang="en-US" dirty="0"/>
            <a:t> </a:t>
          </a:r>
          <a:r>
            <a:rPr lang="en-US" dirty="0" err="1"/>
            <a:t>olarak</a:t>
          </a:r>
          <a:r>
            <a:rPr lang="en-US" dirty="0"/>
            <a:t> </a:t>
          </a:r>
          <a:r>
            <a:rPr lang="en-US" dirty="0" err="1"/>
            <a:t>kabul</a:t>
          </a:r>
          <a:r>
            <a:rPr lang="en-US" dirty="0"/>
            <a:t> </a:t>
          </a:r>
          <a:r>
            <a:rPr lang="en-US" dirty="0" err="1"/>
            <a:t>edilebilir</a:t>
          </a:r>
          <a:r>
            <a:rPr lang="en-US" dirty="0"/>
            <a:t>. </a:t>
          </a:r>
          <a:endParaRPr lang="tr-TR" dirty="0"/>
        </a:p>
      </dgm:t>
    </dgm:pt>
    <dgm:pt modelId="{3C6D3F61-07A4-47B1-88C1-371603D8ECED}" type="parTrans" cxnId="{82BBB88F-992E-443E-8161-04FFE66918F4}">
      <dgm:prSet/>
      <dgm:spPr/>
      <dgm:t>
        <a:bodyPr/>
        <a:lstStyle/>
        <a:p>
          <a:endParaRPr lang="tr-TR"/>
        </a:p>
      </dgm:t>
    </dgm:pt>
    <dgm:pt modelId="{98712D95-98BD-4F8D-BA17-E3DEA3E8958D}" type="sibTrans" cxnId="{82BBB88F-992E-443E-8161-04FFE66918F4}">
      <dgm:prSet/>
      <dgm:spPr/>
      <dgm:t>
        <a:bodyPr/>
        <a:lstStyle/>
        <a:p>
          <a:endParaRPr lang="tr-TR"/>
        </a:p>
      </dgm:t>
    </dgm:pt>
    <dgm:pt modelId="{E5B68DA1-346B-491D-9814-8D7A543BCAEA}">
      <dgm:prSet/>
      <dgm:spPr/>
      <dgm:t>
        <a:bodyPr/>
        <a:lstStyle/>
        <a:p>
          <a:pPr rtl="0"/>
          <a:r>
            <a:rPr lang="en-US" dirty="0" err="1"/>
            <a:t>Var</a:t>
          </a:r>
          <a:r>
            <a:rPr lang="en-US" dirty="0"/>
            <a:t> </a:t>
          </a:r>
          <a:r>
            <a:rPr lang="en-US" dirty="0" err="1"/>
            <a:t>olan</a:t>
          </a:r>
          <a:r>
            <a:rPr lang="en-US" dirty="0"/>
            <a:t> </a:t>
          </a:r>
          <a:r>
            <a:rPr lang="en-US" dirty="0" err="1"/>
            <a:t>teknolojileri</a:t>
          </a:r>
          <a:r>
            <a:rPr lang="en-US" dirty="0"/>
            <a:t> </a:t>
          </a:r>
          <a:r>
            <a:rPr lang="en-US" dirty="0" err="1"/>
            <a:t>yeni</a:t>
          </a:r>
          <a:r>
            <a:rPr lang="en-US" dirty="0"/>
            <a:t> </a:t>
          </a:r>
          <a:r>
            <a:rPr lang="en-US" dirty="0" err="1"/>
            <a:t>yollarla</a:t>
          </a:r>
          <a:r>
            <a:rPr lang="en-US" dirty="0"/>
            <a:t> </a:t>
          </a:r>
          <a:r>
            <a:rPr lang="en-US" dirty="0" err="1"/>
            <a:t>entegre</a:t>
          </a:r>
          <a:r>
            <a:rPr lang="en-US" dirty="0"/>
            <a:t> </a:t>
          </a:r>
          <a:r>
            <a:rPr lang="en-US" dirty="0" err="1"/>
            <a:t>etmeye</a:t>
          </a:r>
          <a:r>
            <a:rPr lang="en-US" dirty="0"/>
            <a:t> </a:t>
          </a:r>
          <a:r>
            <a:rPr lang="en-US" dirty="0" err="1"/>
            <a:t>çalışır</a:t>
          </a:r>
          <a:r>
            <a:rPr lang="en-US" dirty="0"/>
            <a:t> </a:t>
          </a:r>
          <a:r>
            <a:rPr lang="en-US" dirty="0" err="1"/>
            <a:t>ve</a:t>
          </a:r>
          <a:r>
            <a:rPr lang="en-US" dirty="0"/>
            <a:t> </a:t>
          </a:r>
          <a:r>
            <a:rPr lang="en-US" dirty="0" err="1"/>
            <a:t>bunları</a:t>
          </a:r>
          <a:r>
            <a:rPr lang="en-US" dirty="0"/>
            <a:t> </a:t>
          </a:r>
          <a:r>
            <a:rPr lang="en-US" dirty="0" err="1"/>
            <a:t>gerçek</a:t>
          </a:r>
          <a:r>
            <a:rPr lang="en-US" dirty="0"/>
            <a:t> </a:t>
          </a:r>
          <a:r>
            <a:rPr lang="en-US" dirty="0" err="1"/>
            <a:t>dünya</a:t>
          </a:r>
          <a:r>
            <a:rPr lang="en-US" dirty="0"/>
            <a:t> </a:t>
          </a:r>
          <a:r>
            <a:rPr lang="en-US" dirty="0" err="1"/>
            <a:t>sorunlarını</a:t>
          </a:r>
          <a:r>
            <a:rPr lang="en-US" dirty="0"/>
            <a:t> </a:t>
          </a:r>
          <a:r>
            <a:rPr lang="en-US" dirty="0" err="1"/>
            <a:t>çözmeye</a:t>
          </a:r>
          <a:r>
            <a:rPr lang="en-US" dirty="0"/>
            <a:t> </a:t>
          </a:r>
          <a:r>
            <a:rPr lang="en-US" dirty="0" err="1"/>
            <a:t>yönelik</a:t>
          </a:r>
          <a:r>
            <a:rPr lang="en-US" dirty="0"/>
            <a:t> </a:t>
          </a:r>
          <a:r>
            <a:rPr lang="en-US" dirty="0" err="1"/>
            <a:t>uygulamayı</a:t>
          </a:r>
          <a:r>
            <a:rPr lang="en-US" dirty="0"/>
            <a:t> </a:t>
          </a:r>
          <a:r>
            <a:rPr lang="en-US" dirty="0" err="1"/>
            <a:t>hedefler</a:t>
          </a:r>
          <a:r>
            <a:rPr lang="en-US" dirty="0"/>
            <a:t>.</a:t>
          </a:r>
          <a:endParaRPr lang="tr-TR" dirty="0"/>
        </a:p>
      </dgm:t>
    </dgm:pt>
    <dgm:pt modelId="{37F97B0B-CEA9-4FF4-8E32-4333AE67250B}" type="parTrans" cxnId="{9ACC5A80-F7D8-419E-9ADE-C3D4A2FF57FF}">
      <dgm:prSet/>
      <dgm:spPr/>
      <dgm:t>
        <a:bodyPr/>
        <a:lstStyle/>
        <a:p>
          <a:endParaRPr lang="tr-TR"/>
        </a:p>
      </dgm:t>
    </dgm:pt>
    <dgm:pt modelId="{2D18FB16-30E4-4836-A2F9-C4A84307BB55}" type="sibTrans" cxnId="{9ACC5A80-F7D8-419E-9ADE-C3D4A2FF57FF}">
      <dgm:prSet/>
      <dgm:spPr/>
      <dgm:t>
        <a:bodyPr/>
        <a:lstStyle/>
        <a:p>
          <a:endParaRPr lang="tr-TR"/>
        </a:p>
      </dgm:t>
    </dgm:pt>
    <dgm:pt modelId="{98B37926-D420-46C3-8892-648C99546DDC}" type="pres">
      <dgm:prSet presAssocID="{C4B00011-7356-4063-9636-E18F5A034F45}" presName="linear" presStyleCnt="0">
        <dgm:presLayoutVars>
          <dgm:animLvl val="lvl"/>
          <dgm:resizeHandles val="exact"/>
        </dgm:presLayoutVars>
      </dgm:prSet>
      <dgm:spPr/>
    </dgm:pt>
    <dgm:pt modelId="{8743DE1C-EB3E-4737-9019-7283CBC24381}" type="pres">
      <dgm:prSet presAssocID="{6E92384B-01A1-4FF4-8300-7FEAB635A8F5}" presName="parentText" presStyleLbl="node1" presStyleIdx="0" presStyleCnt="3">
        <dgm:presLayoutVars>
          <dgm:chMax val="0"/>
          <dgm:bulletEnabled val="1"/>
        </dgm:presLayoutVars>
      </dgm:prSet>
      <dgm:spPr/>
    </dgm:pt>
    <dgm:pt modelId="{449418D9-0A30-4999-B64B-6745FF10D5E2}" type="pres">
      <dgm:prSet presAssocID="{D90B1889-35E1-49EA-B3A6-0DD462227625}" presName="spacer" presStyleCnt="0"/>
      <dgm:spPr/>
    </dgm:pt>
    <dgm:pt modelId="{F5E54A4E-459A-4BD1-836B-1E76AFA252C7}" type="pres">
      <dgm:prSet presAssocID="{C4C8FE0E-6590-4A4E-809F-66AF96301992}" presName="parentText" presStyleLbl="node1" presStyleIdx="1" presStyleCnt="3" custLinFactNeighborY="3037">
        <dgm:presLayoutVars>
          <dgm:chMax val="0"/>
          <dgm:bulletEnabled val="1"/>
        </dgm:presLayoutVars>
      </dgm:prSet>
      <dgm:spPr/>
    </dgm:pt>
    <dgm:pt modelId="{886FBB5C-C1AB-46E6-B80E-DB2CF85D82F0}" type="pres">
      <dgm:prSet presAssocID="{98712D95-98BD-4F8D-BA17-E3DEA3E8958D}" presName="spacer" presStyleCnt="0"/>
      <dgm:spPr/>
    </dgm:pt>
    <dgm:pt modelId="{4374E813-81EF-439B-9FF8-BF21843C3728}" type="pres">
      <dgm:prSet presAssocID="{E5B68DA1-346B-491D-9814-8D7A543BCAEA}" presName="parentText" presStyleLbl="node1" presStyleIdx="2" presStyleCnt="3">
        <dgm:presLayoutVars>
          <dgm:chMax val="0"/>
          <dgm:bulletEnabled val="1"/>
        </dgm:presLayoutVars>
      </dgm:prSet>
      <dgm:spPr/>
    </dgm:pt>
  </dgm:ptLst>
  <dgm:cxnLst>
    <dgm:cxn modelId="{9ACC5A80-F7D8-419E-9ADE-C3D4A2FF57FF}" srcId="{C4B00011-7356-4063-9636-E18F5A034F45}" destId="{E5B68DA1-346B-491D-9814-8D7A543BCAEA}" srcOrd="2" destOrd="0" parTransId="{37F97B0B-CEA9-4FF4-8E32-4333AE67250B}" sibTransId="{2D18FB16-30E4-4836-A2F9-C4A84307BB55}"/>
    <dgm:cxn modelId="{DE84278E-1AF2-4CD1-B5C4-BF6CA1E50742}" type="presOf" srcId="{C4C8FE0E-6590-4A4E-809F-66AF96301992}" destId="{F5E54A4E-459A-4BD1-836B-1E76AFA252C7}" srcOrd="0" destOrd="0" presId="urn:microsoft.com/office/officeart/2005/8/layout/vList2"/>
    <dgm:cxn modelId="{82BBB88F-992E-443E-8161-04FFE66918F4}" srcId="{C4B00011-7356-4063-9636-E18F5A034F45}" destId="{C4C8FE0E-6590-4A4E-809F-66AF96301992}" srcOrd="1" destOrd="0" parTransId="{3C6D3F61-07A4-47B1-88C1-371603D8ECED}" sibTransId="{98712D95-98BD-4F8D-BA17-E3DEA3E8958D}"/>
    <dgm:cxn modelId="{FDF80FAB-A1BE-4627-A6EA-A3F0249117E3}" type="presOf" srcId="{C4B00011-7356-4063-9636-E18F5A034F45}" destId="{98B37926-D420-46C3-8892-648C99546DDC}" srcOrd="0" destOrd="0" presId="urn:microsoft.com/office/officeart/2005/8/layout/vList2"/>
    <dgm:cxn modelId="{3963F6D1-C21E-47B4-B7B8-60D1EF7766A8}" type="presOf" srcId="{6E92384B-01A1-4FF4-8300-7FEAB635A8F5}" destId="{8743DE1C-EB3E-4737-9019-7283CBC24381}" srcOrd="0" destOrd="0" presId="urn:microsoft.com/office/officeart/2005/8/layout/vList2"/>
    <dgm:cxn modelId="{3E8790DB-6DD4-44ED-B5EB-D4B0EE5DA7A3}" srcId="{C4B00011-7356-4063-9636-E18F5A034F45}" destId="{6E92384B-01A1-4FF4-8300-7FEAB635A8F5}" srcOrd="0" destOrd="0" parTransId="{CB52976A-DA2F-4AF8-9C02-EFE39B76DFDE}" sibTransId="{D90B1889-35E1-49EA-B3A6-0DD462227625}"/>
    <dgm:cxn modelId="{FC81A6F6-4F54-4AA7-9638-6D33BF593A3A}" type="presOf" srcId="{E5B68DA1-346B-491D-9814-8D7A543BCAEA}" destId="{4374E813-81EF-439B-9FF8-BF21843C3728}" srcOrd="0" destOrd="0" presId="urn:microsoft.com/office/officeart/2005/8/layout/vList2"/>
    <dgm:cxn modelId="{F43A14D5-BF4F-4472-99D5-393B2765F6E2}" type="presParOf" srcId="{98B37926-D420-46C3-8892-648C99546DDC}" destId="{8743DE1C-EB3E-4737-9019-7283CBC24381}" srcOrd="0" destOrd="0" presId="urn:microsoft.com/office/officeart/2005/8/layout/vList2"/>
    <dgm:cxn modelId="{88E7E253-89C5-4811-8D84-851E587CD5A4}" type="presParOf" srcId="{98B37926-D420-46C3-8892-648C99546DDC}" destId="{449418D9-0A30-4999-B64B-6745FF10D5E2}" srcOrd="1" destOrd="0" presId="urn:microsoft.com/office/officeart/2005/8/layout/vList2"/>
    <dgm:cxn modelId="{6A56C26B-EA63-4187-81E5-B12F370B6BCA}" type="presParOf" srcId="{98B37926-D420-46C3-8892-648C99546DDC}" destId="{F5E54A4E-459A-4BD1-836B-1E76AFA252C7}" srcOrd="2" destOrd="0" presId="urn:microsoft.com/office/officeart/2005/8/layout/vList2"/>
    <dgm:cxn modelId="{BCF93D6C-80A4-4674-A09F-EC2DD7A869F1}" type="presParOf" srcId="{98B37926-D420-46C3-8892-648C99546DDC}" destId="{886FBB5C-C1AB-46E6-B80E-DB2CF85D82F0}" srcOrd="3" destOrd="0" presId="urn:microsoft.com/office/officeart/2005/8/layout/vList2"/>
    <dgm:cxn modelId="{D014E1C7-16D9-41A4-B936-83B3F7DA60CF}" type="presParOf" srcId="{98B37926-D420-46C3-8892-648C99546DDC}" destId="{4374E813-81EF-439B-9FF8-BF21843C372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166C01B-CF01-4F2E-B1FE-0AFD3C32A01A}"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0195FACA-8166-439F-B0BE-F927B6700B88}">
      <dgm:prSet/>
      <dgm:spPr/>
      <dgm:t>
        <a:bodyPr/>
        <a:lstStyle/>
        <a:p>
          <a:pPr rtl="0"/>
          <a:r>
            <a:rPr lang="tr-TR" b="1" dirty="0"/>
            <a:t>Zaman ve Kaynak Tasarrufu: </a:t>
          </a:r>
          <a:r>
            <a:rPr lang="tr-TR" dirty="0"/>
            <a:t>Sıfırdan eğitim yapmak yerine, modelin çoğu önceden öğrenilmiş bilgiye dayanır, bu da eğitimi çok daha hızlı hale getirir.</a:t>
          </a:r>
        </a:p>
      </dgm:t>
    </dgm:pt>
    <dgm:pt modelId="{0CC93DD5-25C7-4DE6-94A9-922B77E46316}" type="parTrans" cxnId="{DECF5F99-AA89-4778-A1A3-74D6530229B2}">
      <dgm:prSet/>
      <dgm:spPr/>
      <dgm:t>
        <a:bodyPr/>
        <a:lstStyle/>
        <a:p>
          <a:endParaRPr lang="tr-TR"/>
        </a:p>
      </dgm:t>
    </dgm:pt>
    <dgm:pt modelId="{DEE68495-15A4-4D7B-9F85-B9E221B886A7}" type="sibTrans" cxnId="{DECF5F99-AA89-4778-A1A3-74D6530229B2}">
      <dgm:prSet/>
      <dgm:spPr/>
      <dgm:t>
        <a:bodyPr/>
        <a:lstStyle/>
        <a:p>
          <a:endParaRPr lang="tr-TR"/>
        </a:p>
      </dgm:t>
    </dgm:pt>
    <dgm:pt modelId="{D3D0CC6F-B5F3-46E2-8086-9AD68B1B2545}">
      <dgm:prSet/>
      <dgm:spPr/>
      <dgm:t>
        <a:bodyPr/>
        <a:lstStyle/>
        <a:p>
          <a:pPr rtl="0"/>
          <a:r>
            <a:rPr lang="tr-TR" b="1"/>
            <a:t>Daha Az Veri Gereksinimi: </a:t>
          </a:r>
          <a:r>
            <a:rPr lang="tr-TR"/>
            <a:t>Genellikle, fine-tuning sırasında daha küçük bir veri seti kullanarak iyi sonuçlar alınabilir, çünkü model zaten temel özellikleri öğrenmiştir.</a:t>
          </a:r>
        </a:p>
      </dgm:t>
    </dgm:pt>
    <dgm:pt modelId="{6B511A62-1CDF-4757-8142-1EB6575D408E}" type="parTrans" cxnId="{8882270A-8FB2-4142-BC12-427DC7DCA283}">
      <dgm:prSet/>
      <dgm:spPr/>
      <dgm:t>
        <a:bodyPr/>
        <a:lstStyle/>
        <a:p>
          <a:endParaRPr lang="tr-TR"/>
        </a:p>
      </dgm:t>
    </dgm:pt>
    <dgm:pt modelId="{DEBC7D70-8C3E-462C-A891-4229D7313D2B}" type="sibTrans" cxnId="{8882270A-8FB2-4142-BC12-427DC7DCA283}">
      <dgm:prSet/>
      <dgm:spPr/>
      <dgm:t>
        <a:bodyPr/>
        <a:lstStyle/>
        <a:p>
          <a:endParaRPr lang="tr-TR"/>
        </a:p>
      </dgm:t>
    </dgm:pt>
    <dgm:pt modelId="{BE7A8113-C947-4D4A-B11A-D65897910639}">
      <dgm:prSet/>
      <dgm:spPr/>
      <dgm:t>
        <a:bodyPr/>
        <a:lstStyle/>
        <a:p>
          <a:pPr rtl="0"/>
          <a:r>
            <a:rPr lang="tr-TR" b="1"/>
            <a:t>Yüksek Performans : </a:t>
          </a:r>
          <a:r>
            <a:rPr lang="tr-TR"/>
            <a:t>Özellikle küçük veya sınırlı veri setlerinde fine-tuning, daha büyük ve karmaşık ağların daha iyi performans göstermesini sağlar.</a:t>
          </a:r>
        </a:p>
      </dgm:t>
    </dgm:pt>
    <dgm:pt modelId="{B6AEF6C6-0410-49D0-AD3C-A3FB46AC15E7}" type="parTrans" cxnId="{D2251786-11D2-4A9F-B077-18762C6ACBBF}">
      <dgm:prSet/>
      <dgm:spPr/>
      <dgm:t>
        <a:bodyPr/>
        <a:lstStyle/>
        <a:p>
          <a:endParaRPr lang="tr-TR"/>
        </a:p>
      </dgm:t>
    </dgm:pt>
    <dgm:pt modelId="{4A21EC97-59D5-421B-8961-5898A7A6EF56}" type="sibTrans" cxnId="{D2251786-11D2-4A9F-B077-18762C6ACBBF}">
      <dgm:prSet/>
      <dgm:spPr/>
      <dgm:t>
        <a:bodyPr/>
        <a:lstStyle/>
        <a:p>
          <a:endParaRPr lang="tr-TR"/>
        </a:p>
      </dgm:t>
    </dgm:pt>
    <dgm:pt modelId="{F7FA7341-6887-4B90-A23C-E277F0A937A7}" type="pres">
      <dgm:prSet presAssocID="{1166C01B-CF01-4F2E-B1FE-0AFD3C32A01A}" presName="linear" presStyleCnt="0">
        <dgm:presLayoutVars>
          <dgm:animLvl val="lvl"/>
          <dgm:resizeHandles val="exact"/>
        </dgm:presLayoutVars>
      </dgm:prSet>
      <dgm:spPr/>
    </dgm:pt>
    <dgm:pt modelId="{FC9CFE10-B13F-4E0A-AF92-7FAB21EEACB6}" type="pres">
      <dgm:prSet presAssocID="{0195FACA-8166-439F-B0BE-F927B6700B88}" presName="parentText" presStyleLbl="node1" presStyleIdx="0" presStyleCnt="3" custLinFactY="-121327" custLinFactNeighborY="-200000">
        <dgm:presLayoutVars>
          <dgm:chMax val="0"/>
          <dgm:bulletEnabled val="1"/>
        </dgm:presLayoutVars>
      </dgm:prSet>
      <dgm:spPr/>
    </dgm:pt>
    <dgm:pt modelId="{87DE4E22-8276-4510-BDA5-121A3937F2FF}" type="pres">
      <dgm:prSet presAssocID="{DEE68495-15A4-4D7B-9F85-B9E221B886A7}" presName="spacer" presStyleCnt="0"/>
      <dgm:spPr/>
    </dgm:pt>
    <dgm:pt modelId="{6D2F66CE-FDFE-4000-A2E6-5FA7C39A58BC}" type="pres">
      <dgm:prSet presAssocID="{D3D0CC6F-B5F3-46E2-8086-9AD68B1B2545}" presName="parentText" presStyleLbl="node1" presStyleIdx="1" presStyleCnt="3">
        <dgm:presLayoutVars>
          <dgm:chMax val="0"/>
          <dgm:bulletEnabled val="1"/>
        </dgm:presLayoutVars>
      </dgm:prSet>
      <dgm:spPr/>
    </dgm:pt>
    <dgm:pt modelId="{88B27C5E-31CB-4938-A823-BA9E6D45E6FB}" type="pres">
      <dgm:prSet presAssocID="{DEBC7D70-8C3E-462C-A891-4229D7313D2B}" presName="spacer" presStyleCnt="0"/>
      <dgm:spPr/>
    </dgm:pt>
    <dgm:pt modelId="{1FA2FA05-1144-4E45-A172-38C87DCDB75A}" type="pres">
      <dgm:prSet presAssocID="{BE7A8113-C947-4D4A-B11A-D65897910639}" presName="parentText" presStyleLbl="node1" presStyleIdx="2" presStyleCnt="3">
        <dgm:presLayoutVars>
          <dgm:chMax val="0"/>
          <dgm:bulletEnabled val="1"/>
        </dgm:presLayoutVars>
      </dgm:prSet>
      <dgm:spPr/>
    </dgm:pt>
  </dgm:ptLst>
  <dgm:cxnLst>
    <dgm:cxn modelId="{8882270A-8FB2-4142-BC12-427DC7DCA283}" srcId="{1166C01B-CF01-4F2E-B1FE-0AFD3C32A01A}" destId="{D3D0CC6F-B5F3-46E2-8086-9AD68B1B2545}" srcOrd="1" destOrd="0" parTransId="{6B511A62-1CDF-4757-8142-1EB6575D408E}" sibTransId="{DEBC7D70-8C3E-462C-A891-4229D7313D2B}"/>
    <dgm:cxn modelId="{669C692F-790F-4887-98B4-ED1C7486D141}" type="presOf" srcId="{0195FACA-8166-439F-B0BE-F927B6700B88}" destId="{FC9CFE10-B13F-4E0A-AF92-7FAB21EEACB6}" srcOrd="0" destOrd="0" presId="urn:microsoft.com/office/officeart/2005/8/layout/vList2"/>
    <dgm:cxn modelId="{D2251786-11D2-4A9F-B077-18762C6ACBBF}" srcId="{1166C01B-CF01-4F2E-B1FE-0AFD3C32A01A}" destId="{BE7A8113-C947-4D4A-B11A-D65897910639}" srcOrd="2" destOrd="0" parTransId="{B6AEF6C6-0410-49D0-AD3C-A3FB46AC15E7}" sibTransId="{4A21EC97-59D5-421B-8961-5898A7A6EF56}"/>
    <dgm:cxn modelId="{114EC490-89AA-4E5B-866D-B238D0FFE346}" type="presOf" srcId="{BE7A8113-C947-4D4A-B11A-D65897910639}" destId="{1FA2FA05-1144-4E45-A172-38C87DCDB75A}" srcOrd="0" destOrd="0" presId="urn:microsoft.com/office/officeart/2005/8/layout/vList2"/>
    <dgm:cxn modelId="{DECF5F99-AA89-4778-A1A3-74D6530229B2}" srcId="{1166C01B-CF01-4F2E-B1FE-0AFD3C32A01A}" destId="{0195FACA-8166-439F-B0BE-F927B6700B88}" srcOrd="0" destOrd="0" parTransId="{0CC93DD5-25C7-4DE6-94A9-922B77E46316}" sibTransId="{DEE68495-15A4-4D7B-9F85-B9E221B886A7}"/>
    <dgm:cxn modelId="{F4097AB3-3BF7-4700-8DF8-90769FFDAA90}" type="presOf" srcId="{D3D0CC6F-B5F3-46E2-8086-9AD68B1B2545}" destId="{6D2F66CE-FDFE-4000-A2E6-5FA7C39A58BC}" srcOrd="0" destOrd="0" presId="urn:microsoft.com/office/officeart/2005/8/layout/vList2"/>
    <dgm:cxn modelId="{D72C37CE-0C79-4320-80DC-6F0175F533D0}" type="presOf" srcId="{1166C01B-CF01-4F2E-B1FE-0AFD3C32A01A}" destId="{F7FA7341-6887-4B90-A23C-E277F0A937A7}" srcOrd="0" destOrd="0" presId="urn:microsoft.com/office/officeart/2005/8/layout/vList2"/>
    <dgm:cxn modelId="{5303C72E-7E72-435E-A159-0375E8F1FE8C}" type="presParOf" srcId="{F7FA7341-6887-4B90-A23C-E277F0A937A7}" destId="{FC9CFE10-B13F-4E0A-AF92-7FAB21EEACB6}" srcOrd="0" destOrd="0" presId="urn:microsoft.com/office/officeart/2005/8/layout/vList2"/>
    <dgm:cxn modelId="{4018BB04-3D36-44C4-BC5A-15F9738B2D00}" type="presParOf" srcId="{F7FA7341-6887-4B90-A23C-E277F0A937A7}" destId="{87DE4E22-8276-4510-BDA5-121A3937F2FF}" srcOrd="1" destOrd="0" presId="urn:microsoft.com/office/officeart/2005/8/layout/vList2"/>
    <dgm:cxn modelId="{66474DC3-4C2E-4300-A799-29EB3048B2F3}" type="presParOf" srcId="{F7FA7341-6887-4B90-A23C-E277F0A937A7}" destId="{6D2F66CE-FDFE-4000-A2E6-5FA7C39A58BC}" srcOrd="2" destOrd="0" presId="urn:microsoft.com/office/officeart/2005/8/layout/vList2"/>
    <dgm:cxn modelId="{48AA6667-CBC1-4940-8D30-1768854758B5}" type="presParOf" srcId="{F7FA7341-6887-4B90-A23C-E277F0A937A7}" destId="{88B27C5E-31CB-4938-A823-BA9E6D45E6FB}" srcOrd="3" destOrd="0" presId="urn:microsoft.com/office/officeart/2005/8/layout/vList2"/>
    <dgm:cxn modelId="{61C257F2-7E7B-4BB5-8A3D-89005D1413EF}" type="presParOf" srcId="{F7FA7341-6887-4B90-A23C-E277F0A937A7}" destId="{1FA2FA05-1144-4E45-A172-38C87DCDB75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7EC4900-E4A4-4805-919F-A59C713F984B}"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9F8D9336-6FA0-4CA9-8FC7-5C4F6B2F2CB1}">
      <dgm:prSet/>
      <dgm:spPr/>
      <dgm:t>
        <a:bodyPr/>
        <a:lstStyle/>
        <a:p>
          <a:pPr rtl="0"/>
          <a:r>
            <a:rPr lang="tr-TR" b="1" dirty="0" err="1"/>
            <a:t>Overfitting</a:t>
          </a:r>
          <a:r>
            <a:rPr lang="tr-TR" b="1" dirty="0"/>
            <a:t> Riski: </a:t>
          </a:r>
          <a:r>
            <a:rPr lang="tr-TR" dirty="0"/>
            <a:t>Küçük veri setleriyle yapılan </a:t>
          </a:r>
          <a:r>
            <a:rPr lang="tr-TR" dirty="0" err="1"/>
            <a:t>fine-tuning</a:t>
          </a:r>
          <a:r>
            <a:rPr lang="tr-TR" dirty="0"/>
            <a:t>, modelin sadece eğitim verisine odaklanmasına neden olabilir, bu da gerçek dünyadaki verilerde düşük performansa yol açabilir.</a:t>
          </a:r>
        </a:p>
      </dgm:t>
    </dgm:pt>
    <dgm:pt modelId="{8A36BAE8-2546-4018-9C8D-6F7FB088D8A7}" type="parTrans" cxnId="{22572F5F-8836-469E-9AE9-F8F67AE46659}">
      <dgm:prSet/>
      <dgm:spPr/>
      <dgm:t>
        <a:bodyPr/>
        <a:lstStyle/>
        <a:p>
          <a:endParaRPr lang="tr-TR"/>
        </a:p>
      </dgm:t>
    </dgm:pt>
    <dgm:pt modelId="{A1B285EB-AAB1-48AF-9FC9-1B2DA746BAEE}" type="sibTrans" cxnId="{22572F5F-8836-469E-9AE9-F8F67AE46659}">
      <dgm:prSet/>
      <dgm:spPr/>
      <dgm:t>
        <a:bodyPr/>
        <a:lstStyle/>
        <a:p>
          <a:endParaRPr lang="tr-TR"/>
        </a:p>
      </dgm:t>
    </dgm:pt>
    <dgm:pt modelId="{4C62B65B-72C2-4BA2-B640-295B753C4E3D}">
      <dgm:prSet/>
      <dgm:spPr/>
      <dgm:t>
        <a:bodyPr/>
        <a:lstStyle/>
        <a:p>
          <a:pPr rtl="0"/>
          <a:r>
            <a:rPr lang="tr-TR" b="1"/>
            <a:t>Zaman ve Kaynak Maliyetleri: </a:t>
          </a:r>
          <a:r>
            <a:rPr lang="tr-TR"/>
            <a:t>Fine-tuning hala hesaplama kaynakları ve zaman gerektirir, özellikle büyük modellerde maliyet artabilir.</a:t>
          </a:r>
        </a:p>
      </dgm:t>
    </dgm:pt>
    <dgm:pt modelId="{7D13C8B3-E92C-4245-A3F2-E0A4DDCE60BE}" type="parTrans" cxnId="{CFB74126-6BB1-4399-9278-0C4B45DC4005}">
      <dgm:prSet/>
      <dgm:spPr/>
      <dgm:t>
        <a:bodyPr/>
        <a:lstStyle/>
        <a:p>
          <a:endParaRPr lang="tr-TR"/>
        </a:p>
      </dgm:t>
    </dgm:pt>
    <dgm:pt modelId="{C044AD33-7905-44AF-9393-BC667FD1C4DF}" type="sibTrans" cxnId="{CFB74126-6BB1-4399-9278-0C4B45DC4005}">
      <dgm:prSet/>
      <dgm:spPr/>
      <dgm:t>
        <a:bodyPr/>
        <a:lstStyle/>
        <a:p>
          <a:endParaRPr lang="tr-TR"/>
        </a:p>
      </dgm:t>
    </dgm:pt>
    <dgm:pt modelId="{98CB3BA7-3BE2-4B36-B4A9-D6C40A151F86}">
      <dgm:prSet/>
      <dgm:spPr/>
      <dgm:t>
        <a:bodyPr/>
        <a:lstStyle/>
        <a:p>
          <a:pPr rtl="0"/>
          <a:r>
            <a:rPr lang="tr-TR" b="1"/>
            <a:t>Model Uyumsuzluğu: </a:t>
          </a:r>
          <a:r>
            <a:rPr lang="tr-TR"/>
            <a:t>Önceden eğitilmiş modelin hedef veri setiyle uyumsuzluğu, performansın düşük olmasına neden olabilir.</a:t>
          </a:r>
        </a:p>
      </dgm:t>
    </dgm:pt>
    <dgm:pt modelId="{D66B3A7A-4DEF-43E0-BC70-87FDA81CC4C6}" type="parTrans" cxnId="{E17DFD54-DD11-4241-A4B4-142F9E91AB41}">
      <dgm:prSet/>
      <dgm:spPr/>
      <dgm:t>
        <a:bodyPr/>
        <a:lstStyle/>
        <a:p>
          <a:endParaRPr lang="tr-TR"/>
        </a:p>
      </dgm:t>
    </dgm:pt>
    <dgm:pt modelId="{9A09E19C-0F50-4F96-9F84-6294539C9130}" type="sibTrans" cxnId="{E17DFD54-DD11-4241-A4B4-142F9E91AB41}">
      <dgm:prSet/>
      <dgm:spPr/>
      <dgm:t>
        <a:bodyPr/>
        <a:lstStyle/>
        <a:p>
          <a:endParaRPr lang="tr-TR"/>
        </a:p>
      </dgm:t>
    </dgm:pt>
    <dgm:pt modelId="{C99E1522-C6D1-4F81-B41C-558DA6DC7136}">
      <dgm:prSet/>
      <dgm:spPr/>
      <dgm:t>
        <a:bodyPr/>
        <a:lstStyle/>
        <a:p>
          <a:pPr rtl="0"/>
          <a:r>
            <a:rPr lang="tr-TR" b="1"/>
            <a:t>Ağırlıkların Yanlış Güncellenmesi: </a:t>
          </a:r>
          <a:r>
            <a:rPr lang="tr-TR"/>
            <a:t>Hangi katmanların güncellenip hangilerinin sabit tutulacağına karar vermek karmaşık olabilir ve yanlış seçim performansı olumsuz etkileyebilir.</a:t>
          </a:r>
        </a:p>
      </dgm:t>
    </dgm:pt>
    <dgm:pt modelId="{9F696394-CD72-4A34-8DF4-EEDE661D0696}" type="parTrans" cxnId="{DE99DFC3-CBCD-4A8F-8AB9-EC504F40CCF4}">
      <dgm:prSet/>
      <dgm:spPr/>
      <dgm:t>
        <a:bodyPr/>
        <a:lstStyle/>
        <a:p>
          <a:endParaRPr lang="tr-TR"/>
        </a:p>
      </dgm:t>
    </dgm:pt>
    <dgm:pt modelId="{B4C85745-7617-42EE-ADD0-B7BB7816A951}" type="sibTrans" cxnId="{DE99DFC3-CBCD-4A8F-8AB9-EC504F40CCF4}">
      <dgm:prSet/>
      <dgm:spPr/>
      <dgm:t>
        <a:bodyPr/>
        <a:lstStyle/>
        <a:p>
          <a:endParaRPr lang="tr-TR"/>
        </a:p>
      </dgm:t>
    </dgm:pt>
    <dgm:pt modelId="{BCBCAE5A-1708-4B7B-A15C-47BDDE27936E}">
      <dgm:prSet/>
      <dgm:spPr/>
      <dgm:t>
        <a:bodyPr/>
        <a:lstStyle/>
        <a:p>
          <a:pPr rtl="0"/>
          <a:r>
            <a:rPr lang="tr-TR" b="1"/>
            <a:t>Özelleştirilmiş Görevler İçin Zorluklar: </a:t>
          </a:r>
          <a:r>
            <a:rPr lang="tr-TR"/>
            <a:t>Bazı özel görevlerde fine-tuning yerine sıfırdan eğitim gerekebilir.</a:t>
          </a:r>
        </a:p>
      </dgm:t>
    </dgm:pt>
    <dgm:pt modelId="{1A5E1720-D164-48B5-84B1-292CC4CB6DAD}" type="parTrans" cxnId="{F59B6D96-A56E-43A2-9528-55E40559BF29}">
      <dgm:prSet/>
      <dgm:spPr/>
      <dgm:t>
        <a:bodyPr/>
        <a:lstStyle/>
        <a:p>
          <a:endParaRPr lang="tr-TR"/>
        </a:p>
      </dgm:t>
    </dgm:pt>
    <dgm:pt modelId="{7A2A8D5F-A12E-4E6A-A3E6-97E7A2BBB99D}" type="sibTrans" cxnId="{F59B6D96-A56E-43A2-9528-55E40559BF29}">
      <dgm:prSet/>
      <dgm:spPr/>
      <dgm:t>
        <a:bodyPr/>
        <a:lstStyle/>
        <a:p>
          <a:endParaRPr lang="tr-TR"/>
        </a:p>
      </dgm:t>
    </dgm:pt>
    <dgm:pt modelId="{6408B81A-A724-4362-881E-D2D1CB768323}">
      <dgm:prSet/>
      <dgm:spPr/>
      <dgm:t>
        <a:bodyPr/>
        <a:lstStyle/>
        <a:p>
          <a:pPr rtl="0"/>
          <a:r>
            <a:rPr lang="tr-TR" b="1"/>
            <a:t>Veri Etiketi Sorunları: </a:t>
          </a:r>
          <a:r>
            <a:rPr lang="tr-TR"/>
            <a:t>Eğitim verilerindeki önyargılar, modelin yanlış öğrenmesine neden olabilir.</a:t>
          </a:r>
        </a:p>
      </dgm:t>
    </dgm:pt>
    <dgm:pt modelId="{0AFC614D-6F9A-4B66-91F6-5D28DEB553A1}" type="parTrans" cxnId="{8306406A-CFFC-42E8-8F75-65DC5FF1675F}">
      <dgm:prSet/>
      <dgm:spPr/>
      <dgm:t>
        <a:bodyPr/>
        <a:lstStyle/>
        <a:p>
          <a:endParaRPr lang="tr-TR"/>
        </a:p>
      </dgm:t>
    </dgm:pt>
    <dgm:pt modelId="{C9FCBD0A-9F5B-4AC9-82D4-BF3026B92216}" type="sibTrans" cxnId="{8306406A-CFFC-42E8-8F75-65DC5FF1675F}">
      <dgm:prSet/>
      <dgm:spPr/>
      <dgm:t>
        <a:bodyPr/>
        <a:lstStyle/>
        <a:p>
          <a:endParaRPr lang="tr-TR"/>
        </a:p>
      </dgm:t>
    </dgm:pt>
    <dgm:pt modelId="{85D04D47-1CCA-4DED-BD3D-62E7E8CFCE24}" type="pres">
      <dgm:prSet presAssocID="{17EC4900-E4A4-4805-919F-A59C713F984B}" presName="linear" presStyleCnt="0">
        <dgm:presLayoutVars>
          <dgm:animLvl val="lvl"/>
          <dgm:resizeHandles val="exact"/>
        </dgm:presLayoutVars>
      </dgm:prSet>
      <dgm:spPr/>
    </dgm:pt>
    <dgm:pt modelId="{580B6259-EE7D-40D6-9692-95B2B54CEFA8}" type="pres">
      <dgm:prSet presAssocID="{9F8D9336-6FA0-4CA9-8FC7-5C4F6B2F2CB1}" presName="parentText" presStyleLbl="node1" presStyleIdx="0" presStyleCnt="6">
        <dgm:presLayoutVars>
          <dgm:chMax val="0"/>
          <dgm:bulletEnabled val="1"/>
        </dgm:presLayoutVars>
      </dgm:prSet>
      <dgm:spPr/>
    </dgm:pt>
    <dgm:pt modelId="{B4134642-77B4-4174-B3E0-CF1CA66026C2}" type="pres">
      <dgm:prSet presAssocID="{A1B285EB-AAB1-48AF-9FC9-1B2DA746BAEE}" presName="spacer" presStyleCnt="0"/>
      <dgm:spPr/>
    </dgm:pt>
    <dgm:pt modelId="{BFB7B6BF-9D58-4085-A98B-9D78831FBEA3}" type="pres">
      <dgm:prSet presAssocID="{4C62B65B-72C2-4BA2-B640-295B753C4E3D}" presName="parentText" presStyleLbl="node1" presStyleIdx="1" presStyleCnt="6">
        <dgm:presLayoutVars>
          <dgm:chMax val="0"/>
          <dgm:bulletEnabled val="1"/>
        </dgm:presLayoutVars>
      </dgm:prSet>
      <dgm:spPr/>
    </dgm:pt>
    <dgm:pt modelId="{2DBBE541-3324-44FB-83F3-6BC81D11B241}" type="pres">
      <dgm:prSet presAssocID="{C044AD33-7905-44AF-9393-BC667FD1C4DF}" presName="spacer" presStyleCnt="0"/>
      <dgm:spPr/>
    </dgm:pt>
    <dgm:pt modelId="{B447EE63-7786-40BB-A2C7-33082AE7D883}" type="pres">
      <dgm:prSet presAssocID="{98CB3BA7-3BE2-4B36-B4A9-D6C40A151F86}" presName="parentText" presStyleLbl="node1" presStyleIdx="2" presStyleCnt="6">
        <dgm:presLayoutVars>
          <dgm:chMax val="0"/>
          <dgm:bulletEnabled val="1"/>
        </dgm:presLayoutVars>
      </dgm:prSet>
      <dgm:spPr/>
    </dgm:pt>
    <dgm:pt modelId="{934507A2-7AB9-4874-A355-E4D0744C7725}" type="pres">
      <dgm:prSet presAssocID="{9A09E19C-0F50-4F96-9F84-6294539C9130}" presName="spacer" presStyleCnt="0"/>
      <dgm:spPr/>
    </dgm:pt>
    <dgm:pt modelId="{D13FA050-D99F-48AB-844A-F28E3B2B7CB8}" type="pres">
      <dgm:prSet presAssocID="{C99E1522-C6D1-4F81-B41C-558DA6DC7136}" presName="parentText" presStyleLbl="node1" presStyleIdx="3" presStyleCnt="6">
        <dgm:presLayoutVars>
          <dgm:chMax val="0"/>
          <dgm:bulletEnabled val="1"/>
        </dgm:presLayoutVars>
      </dgm:prSet>
      <dgm:spPr/>
    </dgm:pt>
    <dgm:pt modelId="{71DEB814-5867-417A-A8AD-5D0610B11EA0}" type="pres">
      <dgm:prSet presAssocID="{B4C85745-7617-42EE-ADD0-B7BB7816A951}" presName="spacer" presStyleCnt="0"/>
      <dgm:spPr/>
    </dgm:pt>
    <dgm:pt modelId="{43EB4FE0-7C01-4367-9DF5-61E421EA298B}" type="pres">
      <dgm:prSet presAssocID="{BCBCAE5A-1708-4B7B-A15C-47BDDE27936E}" presName="parentText" presStyleLbl="node1" presStyleIdx="4" presStyleCnt="6">
        <dgm:presLayoutVars>
          <dgm:chMax val="0"/>
          <dgm:bulletEnabled val="1"/>
        </dgm:presLayoutVars>
      </dgm:prSet>
      <dgm:spPr/>
    </dgm:pt>
    <dgm:pt modelId="{8F458A09-771A-4EA2-A71B-2BE57ED08CA8}" type="pres">
      <dgm:prSet presAssocID="{7A2A8D5F-A12E-4E6A-A3E6-97E7A2BBB99D}" presName="spacer" presStyleCnt="0"/>
      <dgm:spPr/>
    </dgm:pt>
    <dgm:pt modelId="{BFD34D63-EF3D-4C23-9731-A6E01B0B5321}" type="pres">
      <dgm:prSet presAssocID="{6408B81A-A724-4362-881E-D2D1CB768323}" presName="parentText" presStyleLbl="node1" presStyleIdx="5" presStyleCnt="6">
        <dgm:presLayoutVars>
          <dgm:chMax val="0"/>
          <dgm:bulletEnabled val="1"/>
        </dgm:presLayoutVars>
      </dgm:prSet>
      <dgm:spPr/>
    </dgm:pt>
  </dgm:ptLst>
  <dgm:cxnLst>
    <dgm:cxn modelId="{A4F72E06-68FC-4914-949F-D1F919B121A7}" type="presOf" srcId="{98CB3BA7-3BE2-4B36-B4A9-D6C40A151F86}" destId="{B447EE63-7786-40BB-A2C7-33082AE7D883}" srcOrd="0" destOrd="0" presId="urn:microsoft.com/office/officeart/2005/8/layout/vList2"/>
    <dgm:cxn modelId="{2DCD4506-E567-47BA-815A-3C6B5EAD7202}" type="presOf" srcId="{4C62B65B-72C2-4BA2-B640-295B753C4E3D}" destId="{BFB7B6BF-9D58-4085-A98B-9D78831FBEA3}" srcOrd="0" destOrd="0" presId="urn:microsoft.com/office/officeart/2005/8/layout/vList2"/>
    <dgm:cxn modelId="{CFB74126-6BB1-4399-9278-0C4B45DC4005}" srcId="{17EC4900-E4A4-4805-919F-A59C713F984B}" destId="{4C62B65B-72C2-4BA2-B640-295B753C4E3D}" srcOrd="1" destOrd="0" parTransId="{7D13C8B3-E92C-4245-A3F2-E0A4DDCE60BE}" sibTransId="{C044AD33-7905-44AF-9393-BC667FD1C4DF}"/>
    <dgm:cxn modelId="{6B00D43D-038C-490D-914C-5B9EB3DA24B9}" type="presOf" srcId="{6408B81A-A724-4362-881E-D2D1CB768323}" destId="{BFD34D63-EF3D-4C23-9731-A6E01B0B5321}" srcOrd="0" destOrd="0" presId="urn:microsoft.com/office/officeart/2005/8/layout/vList2"/>
    <dgm:cxn modelId="{22572F5F-8836-469E-9AE9-F8F67AE46659}" srcId="{17EC4900-E4A4-4805-919F-A59C713F984B}" destId="{9F8D9336-6FA0-4CA9-8FC7-5C4F6B2F2CB1}" srcOrd="0" destOrd="0" parTransId="{8A36BAE8-2546-4018-9C8D-6F7FB088D8A7}" sibTransId="{A1B285EB-AAB1-48AF-9FC9-1B2DA746BAEE}"/>
    <dgm:cxn modelId="{8306406A-CFFC-42E8-8F75-65DC5FF1675F}" srcId="{17EC4900-E4A4-4805-919F-A59C713F984B}" destId="{6408B81A-A724-4362-881E-D2D1CB768323}" srcOrd="5" destOrd="0" parTransId="{0AFC614D-6F9A-4B66-91F6-5D28DEB553A1}" sibTransId="{C9FCBD0A-9F5B-4AC9-82D4-BF3026B92216}"/>
    <dgm:cxn modelId="{E17DFD54-DD11-4241-A4B4-142F9E91AB41}" srcId="{17EC4900-E4A4-4805-919F-A59C713F984B}" destId="{98CB3BA7-3BE2-4B36-B4A9-D6C40A151F86}" srcOrd="2" destOrd="0" parTransId="{D66B3A7A-4DEF-43E0-BC70-87FDA81CC4C6}" sibTransId="{9A09E19C-0F50-4F96-9F84-6294539C9130}"/>
    <dgm:cxn modelId="{E76F3087-F6AD-4C2F-812F-29AEA9209896}" type="presOf" srcId="{9F8D9336-6FA0-4CA9-8FC7-5C4F6B2F2CB1}" destId="{580B6259-EE7D-40D6-9692-95B2B54CEFA8}" srcOrd="0" destOrd="0" presId="urn:microsoft.com/office/officeart/2005/8/layout/vList2"/>
    <dgm:cxn modelId="{F59B6D96-A56E-43A2-9528-55E40559BF29}" srcId="{17EC4900-E4A4-4805-919F-A59C713F984B}" destId="{BCBCAE5A-1708-4B7B-A15C-47BDDE27936E}" srcOrd="4" destOrd="0" parTransId="{1A5E1720-D164-48B5-84B1-292CC4CB6DAD}" sibTransId="{7A2A8D5F-A12E-4E6A-A3E6-97E7A2BBB99D}"/>
    <dgm:cxn modelId="{0B986BAF-311E-4E38-9F92-66A19EDF807A}" type="presOf" srcId="{17EC4900-E4A4-4805-919F-A59C713F984B}" destId="{85D04D47-1CCA-4DED-BD3D-62E7E8CFCE24}" srcOrd="0" destOrd="0" presId="urn:microsoft.com/office/officeart/2005/8/layout/vList2"/>
    <dgm:cxn modelId="{1FF5B0BC-E297-476B-BDE6-EA355BF58428}" type="presOf" srcId="{BCBCAE5A-1708-4B7B-A15C-47BDDE27936E}" destId="{43EB4FE0-7C01-4367-9DF5-61E421EA298B}" srcOrd="0" destOrd="0" presId="urn:microsoft.com/office/officeart/2005/8/layout/vList2"/>
    <dgm:cxn modelId="{DE99DFC3-CBCD-4A8F-8AB9-EC504F40CCF4}" srcId="{17EC4900-E4A4-4805-919F-A59C713F984B}" destId="{C99E1522-C6D1-4F81-B41C-558DA6DC7136}" srcOrd="3" destOrd="0" parTransId="{9F696394-CD72-4A34-8DF4-EEDE661D0696}" sibTransId="{B4C85745-7617-42EE-ADD0-B7BB7816A951}"/>
    <dgm:cxn modelId="{86A249FD-9601-4E17-9932-F20D638792D4}" type="presOf" srcId="{C99E1522-C6D1-4F81-B41C-558DA6DC7136}" destId="{D13FA050-D99F-48AB-844A-F28E3B2B7CB8}" srcOrd="0" destOrd="0" presId="urn:microsoft.com/office/officeart/2005/8/layout/vList2"/>
    <dgm:cxn modelId="{D66A95D4-1B48-4A17-B22B-D5BDDAC0D11E}" type="presParOf" srcId="{85D04D47-1CCA-4DED-BD3D-62E7E8CFCE24}" destId="{580B6259-EE7D-40D6-9692-95B2B54CEFA8}" srcOrd="0" destOrd="0" presId="urn:microsoft.com/office/officeart/2005/8/layout/vList2"/>
    <dgm:cxn modelId="{A8A038D1-F5C0-49C4-8614-F14C60CDF55B}" type="presParOf" srcId="{85D04D47-1CCA-4DED-BD3D-62E7E8CFCE24}" destId="{B4134642-77B4-4174-B3E0-CF1CA66026C2}" srcOrd="1" destOrd="0" presId="urn:microsoft.com/office/officeart/2005/8/layout/vList2"/>
    <dgm:cxn modelId="{BB7416A5-C9BD-4E08-9A14-BCDF24862A3C}" type="presParOf" srcId="{85D04D47-1CCA-4DED-BD3D-62E7E8CFCE24}" destId="{BFB7B6BF-9D58-4085-A98B-9D78831FBEA3}" srcOrd="2" destOrd="0" presId="urn:microsoft.com/office/officeart/2005/8/layout/vList2"/>
    <dgm:cxn modelId="{A91BBBF5-64D1-46A8-ADAC-9F0D2EA0B52C}" type="presParOf" srcId="{85D04D47-1CCA-4DED-BD3D-62E7E8CFCE24}" destId="{2DBBE541-3324-44FB-83F3-6BC81D11B241}" srcOrd="3" destOrd="0" presId="urn:microsoft.com/office/officeart/2005/8/layout/vList2"/>
    <dgm:cxn modelId="{A3B93A57-26D7-469E-A6E3-637945459586}" type="presParOf" srcId="{85D04D47-1CCA-4DED-BD3D-62E7E8CFCE24}" destId="{B447EE63-7786-40BB-A2C7-33082AE7D883}" srcOrd="4" destOrd="0" presId="urn:microsoft.com/office/officeart/2005/8/layout/vList2"/>
    <dgm:cxn modelId="{4D3EF3B4-DEC8-4427-82C2-1180EA4628CB}" type="presParOf" srcId="{85D04D47-1CCA-4DED-BD3D-62E7E8CFCE24}" destId="{934507A2-7AB9-4874-A355-E4D0744C7725}" srcOrd="5" destOrd="0" presId="urn:microsoft.com/office/officeart/2005/8/layout/vList2"/>
    <dgm:cxn modelId="{D98D5572-3192-44B2-97D1-01DF046CE601}" type="presParOf" srcId="{85D04D47-1CCA-4DED-BD3D-62E7E8CFCE24}" destId="{D13FA050-D99F-48AB-844A-F28E3B2B7CB8}" srcOrd="6" destOrd="0" presId="urn:microsoft.com/office/officeart/2005/8/layout/vList2"/>
    <dgm:cxn modelId="{09785010-609F-4D19-829C-35F48C85D236}" type="presParOf" srcId="{85D04D47-1CCA-4DED-BD3D-62E7E8CFCE24}" destId="{71DEB814-5867-417A-A8AD-5D0610B11EA0}" srcOrd="7" destOrd="0" presId="urn:microsoft.com/office/officeart/2005/8/layout/vList2"/>
    <dgm:cxn modelId="{835787A8-0CB1-4198-86F8-E8CDBBA87CE0}" type="presParOf" srcId="{85D04D47-1CCA-4DED-BD3D-62E7E8CFCE24}" destId="{43EB4FE0-7C01-4367-9DF5-61E421EA298B}" srcOrd="8" destOrd="0" presId="urn:microsoft.com/office/officeart/2005/8/layout/vList2"/>
    <dgm:cxn modelId="{1D2760A9-04DC-4CB8-B0DB-D4AA41873F0C}" type="presParOf" srcId="{85D04D47-1CCA-4DED-BD3D-62E7E8CFCE24}" destId="{8F458A09-771A-4EA2-A71B-2BE57ED08CA8}" srcOrd="9" destOrd="0" presId="urn:microsoft.com/office/officeart/2005/8/layout/vList2"/>
    <dgm:cxn modelId="{D4DFC525-5F4D-41B6-8199-AA1CB5AC5423}" type="presParOf" srcId="{85D04D47-1CCA-4DED-BD3D-62E7E8CFCE24}" destId="{BFD34D63-EF3D-4C23-9731-A6E01B0B532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7ADF1F2-8F59-417A-A22C-5A9F0E54A0F3}"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AED5EAA2-CA5E-42A7-AEFD-4A2EEA80EB18}">
      <dgm:prSet/>
      <dgm:spPr/>
      <dgm:t>
        <a:bodyPr/>
        <a:lstStyle/>
        <a:p>
          <a:pPr rtl="0"/>
          <a:r>
            <a:rPr lang="en-US" dirty="0" err="1"/>
            <a:t>Öncelikli</a:t>
          </a:r>
          <a:r>
            <a:rPr lang="en-US" dirty="0"/>
            <a:t> </a:t>
          </a:r>
          <a:r>
            <a:rPr lang="en-US" dirty="0" err="1"/>
            <a:t>olarak</a:t>
          </a:r>
          <a:r>
            <a:rPr lang="en-US" dirty="0"/>
            <a:t> </a:t>
          </a:r>
          <a:r>
            <a:rPr lang="en-US" dirty="0" err="1"/>
            <a:t>içerikten</a:t>
          </a:r>
          <a:r>
            <a:rPr lang="en-US" dirty="0"/>
            <a:t> </a:t>
          </a:r>
          <a:r>
            <a:rPr lang="en-US" dirty="0" err="1"/>
            <a:t>başlayalım</a:t>
          </a:r>
          <a:r>
            <a:rPr lang="en-US" dirty="0"/>
            <a:t>. </a:t>
          </a:r>
          <a:r>
            <a:rPr lang="en-US" dirty="0" err="1"/>
            <a:t>CNN’ler</a:t>
          </a:r>
          <a:r>
            <a:rPr lang="en-US" dirty="0"/>
            <a:t> </a:t>
          </a:r>
          <a:r>
            <a:rPr lang="en-US" dirty="0" err="1"/>
            <a:t>nesne</a:t>
          </a:r>
          <a:r>
            <a:rPr lang="en-US" dirty="0"/>
            <a:t> </a:t>
          </a:r>
          <a:r>
            <a:rPr lang="en-US" dirty="0" err="1"/>
            <a:t>tespiti</a:t>
          </a:r>
          <a:r>
            <a:rPr lang="en-US" dirty="0"/>
            <a:t> </a:t>
          </a:r>
          <a:r>
            <a:rPr lang="en-US" dirty="0" err="1"/>
            <a:t>üzerine</a:t>
          </a:r>
          <a:r>
            <a:rPr lang="en-US" dirty="0"/>
            <a:t> </a:t>
          </a:r>
          <a:r>
            <a:rPr lang="en-US" dirty="0" err="1"/>
            <a:t>eğitildiğinde</a:t>
          </a:r>
          <a:r>
            <a:rPr lang="en-US" dirty="0"/>
            <a:t> her </a:t>
          </a:r>
          <a:r>
            <a:rPr lang="en-US" dirty="0" err="1"/>
            <a:t>katmanın</a:t>
          </a:r>
          <a:r>
            <a:rPr lang="en-US" dirty="0"/>
            <a:t> </a:t>
          </a:r>
          <a:r>
            <a:rPr lang="en-US" dirty="0" err="1"/>
            <a:t>özellik</a:t>
          </a:r>
          <a:r>
            <a:rPr lang="en-US" dirty="0"/>
            <a:t> </a:t>
          </a:r>
          <a:r>
            <a:rPr lang="en-US" dirty="0" err="1"/>
            <a:t>haritasında</a:t>
          </a:r>
          <a:r>
            <a:rPr lang="en-US" dirty="0"/>
            <a:t> </a:t>
          </a:r>
          <a:r>
            <a:rPr lang="en-US" dirty="0" err="1"/>
            <a:t>resme</a:t>
          </a:r>
          <a:r>
            <a:rPr lang="en-US" dirty="0"/>
            <a:t> </a:t>
          </a:r>
          <a:r>
            <a:rPr lang="en-US" dirty="0" err="1"/>
            <a:t>dair</a:t>
          </a:r>
          <a:r>
            <a:rPr lang="en-US" dirty="0"/>
            <a:t> </a:t>
          </a:r>
          <a:r>
            <a:rPr lang="en-US" dirty="0" err="1"/>
            <a:t>bilgiler</a:t>
          </a:r>
          <a:r>
            <a:rPr lang="en-US" dirty="0"/>
            <a:t> </a:t>
          </a:r>
          <a:r>
            <a:rPr lang="en-US" dirty="0" err="1"/>
            <a:t>tutuluyor</a:t>
          </a:r>
          <a:r>
            <a:rPr lang="en-US" dirty="0"/>
            <a:t>. </a:t>
          </a:r>
          <a:r>
            <a:rPr lang="en-US" dirty="0" err="1"/>
            <a:t>Derin</a:t>
          </a:r>
          <a:r>
            <a:rPr lang="en-US" dirty="0"/>
            <a:t> </a:t>
          </a:r>
          <a:r>
            <a:rPr lang="en-US" dirty="0" err="1"/>
            <a:t>katmanlarda</a:t>
          </a:r>
          <a:r>
            <a:rPr lang="en-US" dirty="0"/>
            <a:t> </a:t>
          </a:r>
          <a:r>
            <a:rPr lang="en-US" dirty="0" err="1"/>
            <a:t>daha</a:t>
          </a:r>
          <a:r>
            <a:rPr lang="en-US" dirty="0"/>
            <a:t> </a:t>
          </a:r>
          <a:r>
            <a:rPr lang="en-US" dirty="0" err="1"/>
            <a:t>çok</a:t>
          </a:r>
          <a:r>
            <a:rPr lang="en-US" dirty="0"/>
            <a:t> </a:t>
          </a:r>
          <a:r>
            <a:rPr lang="en-US" dirty="0" err="1"/>
            <a:t>resmin</a:t>
          </a:r>
          <a:r>
            <a:rPr lang="en-US" dirty="0"/>
            <a:t> </a:t>
          </a:r>
          <a:r>
            <a:rPr lang="en-US" dirty="0" err="1"/>
            <a:t>içeriğine</a:t>
          </a:r>
          <a:r>
            <a:rPr lang="en-US" dirty="0"/>
            <a:t> </a:t>
          </a:r>
          <a:r>
            <a:rPr lang="en-US" dirty="0" err="1"/>
            <a:t>dair</a:t>
          </a:r>
          <a:r>
            <a:rPr lang="en-US" dirty="0"/>
            <a:t> </a:t>
          </a:r>
          <a:r>
            <a:rPr lang="en-US" dirty="0" err="1"/>
            <a:t>bilgiler</a:t>
          </a:r>
          <a:r>
            <a:rPr lang="en-US" dirty="0"/>
            <a:t> </a:t>
          </a:r>
          <a:r>
            <a:rPr lang="en-US" dirty="0" err="1"/>
            <a:t>bulunurken</a:t>
          </a:r>
          <a:r>
            <a:rPr lang="en-US" dirty="0"/>
            <a:t>, ilk </a:t>
          </a:r>
          <a:r>
            <a:rPr lang="en-US" dirty="0" err="1"/>
            <a:t>katmanlarda</a:t>
          </a:r>
          <a:r>
            <a:rPr lang="en-US" dirty="0"/>
            <a:t> </a:t>
          </a:r>
          <a:r>
            <a:rPr lang="en-US" dirty="0" err="1"/>
            <a:t>daha</a:t>
          </a:r>
          <a:r>
            <a:rPr lang="en-US" dirty="0"/>
            <a:t> </a:t>
          </a:r>
          <a:r>
            <a:rPr lang="en-US" dirty="0" err="1"/>
            <a:t>çok</a:t>
          </a:r>
          <a:r>
            <a:rPr lang="en-US" dirty="0"/>
            <a:t> </a:t>
          </a:r>
          <a:r>
            <a:rPr lang="en-US" dirty="0" err="1"/>
            <a:t>piksel</a:t>
          </a:r>
          <a:r>
            <a:rPr lang="en-US" dirty="0"/>
            <a:t> </a:t>
          </a:r>
          <a:r>
            <a:rPr lang="en-US" dirty="0" err="1"/>
            <a:t>değerleri</a:t>
          </a:r>
          <a:r>
            <a:rPr lang="en-US" dirty="0"/>
            <a:t> </a:t>
          </a:r>
          <a:r>
            <a:rPr lang="en-US" dirty="0" err="1"/>
            <a:t>tutuluyor</a:t>
          </a:r>
          <a:r>
            <a:rPr lang="en-US" dirty="0"/>
            <a:t>. Bu </a:t>
          </a:r>
          <a:r>
            <a:rPr lang="en-US" dirty="0" err="1"/>
            <a:t>yüzden</a:t>
          </a:r>
          <a:r>
            <a:rPr lang="en-US" dirty="0"/>
            <a:t> </a:t>
          </a:r>
          <a:r>
            <a:rPr lang="en-US" dirty="0" err="1"/>
            <a:t>derin</a:t>
          </a:r>
          <a:r>
            <a:rPr lang="en-US" dirty="0"/>
            <a:t> </a:t>
          </a:r>
          <a:r>
            <a:rPr lang="en-US" dirty="0" err="1"/>
            <a:t>katmanlardaki</a:t>
          </a:r>
          <a:r>
            <a:rPr lang="en-US" dirty="0"/>
            <a:t> </a:t>
          </a:r>
          <a:r>
            <a:rPr lang="en-US" dirty="0" err="1"/>
            <a:t>özellik</a:t>
          </a:r>
          <a:r>
            <a:rPr lang="en-US" dirty="0"/>
            <a:t> </a:t>
          </a:r>
          <a:r>
            <a:rPr lang="en-US" dirty="0" err="1"/>
            <a:t>tepkilerine</a:t>
          </a:r>
          <a:r>
            <a:rPr lang="en-US" dirty="0"/>
            <a:t> (feature response) </a:t>
          </a:r>
          <a:r>
            <a:rPr lang="en-US" dirty="0" err="1"/>
            <a:t>içeriğin</a:t>
          </a:r>
          <a:r>
            <a:rPr lang="en-US" dirty="0"/>
            <a:t> </a:t>
          </a:r>
          <a:r>
            <a:rPr lang="en-US" dirty="0" err="1"/>
            <a:t>temsili</a:t>
          </a:r>
          <a:r>
            <a:rPr lang="en-US" dirty="0"/>
            <a:t> </a:t>
          </a:r>
          <a:r>
            <a:rPr lang="en-US" dirty="0" err="1"/>
            <a:t>diyoruz</a:t>
          </a:r>
          <a:r>
            <a:rPr lang="en-US" dirty="0"/>
            <a:t>.</a:t>
          </a:r>
          <a:endParaRPr lang="tr-TR" dirty="0"/>
        </a:p>
      </dgm:t>
    </dgm:pt>
    <dgm:pt modelId="{17C73D79-30E9-4481-B07A-53DD8902F64A}" type="parTrans" cxnId="{98FEB9FC-B7BF-401E-8A17-37DFC36781F6}">
      <dgm:prSet/>
      <dgm:spPr/>
      <dgm:t>
        <a:bodyPr/>
        <a:lstStyle/>
        <a:p>
          <a:endParaRPr lang="tr-TR"/>
        </a:p>
      </dgm:t>
    </dgm:pt>
    <dgm:pt modelId="{FD78BF05-BEAF-4863-8028-4F9EB6268452}" type="sibTrans" cxnId="{98FEB9FC-B7BF-401E-8A17-37DFC36781F6}">
      <dgm:prSet/>
      <dgm:spPr/>
      <dgm:t>
        <a:bodyPr/>
        <a:lstStyle/>
        <a:p>
          <a:endParaRPr lang="tr-TR"/>
        </a:p>
      </dgm:t>
    </dgm:pt>
    <dgm:pt modelId="{AD45CF01-D948-4FFA-A927-12227CABCD6D}">
      <dgm:prSet/>
      <dgm:spPr/>
      <dgm:t>
        <a:bodyPr/>
        <a:lstStyle/>
        <a:p>
          <a:pPr rtl="0"/>
          <a:r>
            <a:rPr lang="en-US" dirty="0" err="1"/>
            <a:t>Stili</a:t>
          </a:r>
          <a:r>
            <a:rPr lang="en-US" dirty="0"/>
            <a:t> </a:t>
          </a:r>
          <a:r>
            <a:rPr lang="en-US" dirty="0" err="1"/>
            <a:t>elde</a:t>
          </a:r>
          <a:r>
            <a:rPr lang="en-US" dirty="0"/>
            <a:t> </a:t>
          </a:r>
          <a:r>
            <a:rPr lang="en-US" dirty="0" err="1"/>
            <a:t>etmek</a:t>
          </a:r>
          <a:r>
            <a:rPr lang="en-US" dirty="0"/>
            <a:t> </a:t>
          </a:r>
          <a:r>
            <a:rPr lang="en-US" dirty="0" err="1"/>
            <a:t>içinse</a:t>
          </a:r>
          <a:r>
            <a:rPr lang="en-US" dirty="0"/>
            <a:t> </a:t>
          </a:r>
          <a:r>
            <a:rPr lang="en-US" dirty="0" err="1"/>
            <a:t>normalde</a:t>
          </a:r>
          <a:r>
            <a:rPr lang="en-US" dirty="0"/>
            <a:t> </a:t>
          </a:r>
          <a:r>
            <a:rPr lang="en-US" dirty="0" err="1"/>
            <a:t>resmin</a:t>
          </a:r>
          <a:r>
            <a:rPr lang="en-US" dirty="0"/>
            <a:t> </a:t>
          </a:r>
          <a:r>
            <a:rPr lang="en-US" dirty="0" err="1"/>
            <a:t>doku</a:t>
          </a:r>
          <a:r>
            <a:rPr lang="en-US" dirty="0"/>
            <a:t> </a:t>
          </a:r>
          <a:r>
            <a:rPr lang="en-US" dirty="0" err="1"/>
            <a:t>bilgisine</a:t>
          </a:r>
          <a:r>
            <a:rPr lang="en-US" dirty="0"/>
            <a:t> </a:t>
          </a:r>
          <a:r>
            <a:rPr lang="en-US" dirty="0" err="1"/>
            <a:t>sahip</a:t>
          </a:r>
          <a:r>
            <a:rPr lang="en-US" dirty="0"/>
            <a:t> </a:t>
          </a:r>
          <a:r>
            <a:rPr lang="en-US" dirty="0" err="1"/>
            <a:t>olan</a:t>
          </a:r>
          <a:r>
            <a:rPr lang="en-US" dirty="0"/>
            <a:t> </a:t>
          </a:r>
          <a:r>
            <a:rPr lang="en-US" dirty="0" err="1"/>
            <a:t>özellik</a:t>
          </a:r>
          <a:r>
            <a:rPr lang="en-US" dirty="0"/>
            <a:t> </a:t>
          </a:r>
          <a:r>
            <a:rPr lang="en-US" dirty="0" err="1"/>
            <a:t>uzayını</a:t>
          </a:r>
          <a:r>
            <a:rPr lang="en-US" dirty="0"/>
            <a:t> </a:t>
          </a:r>
          <a:r>
            <a:rPr lang="en-US" dirty="0" err="1"/>
            <a:t>kullanıyoruz</a:t>
          </a:r>
          <a:r>
            <a:rPr lang="en-US" dirty="0"/>
            <a:t>. </a:t>
          </a:r>
          <a:r>
            <a:rPr lang="en-US" dirty="0" err="1"/>
            <a:t>Özellik</a:t>
          </a:r>
          <a:r>
            <a:rPr lang="en-US" dirty="0"/>
            <a:t> </a:t>
          </a:r>
          <a:r>
            <a:rPr lang="en-US" dirty="0" err="1"/>
            <a:t>uzayı</a:t>
          </a:r>
          <a:r>
            <a:rPr lang="en-US" dirty="0"/>
            <a:t> </a:t>
          </a:r>
          <a:r>
            <a:rPr lang="en-US" dirty="0" err="1"/>
            <a:t>bir</a:t>
          </a:r>
          <a:r>
            <a:rPr lang="en-US" dirty="0"/>
            <a:t> </a:t>
          </a:r>
          <a:r>
            <a:rPr lang="en-US" dirty="0" err="1"/>
            <a:t>katmandaki</a:t>
          </a:r>
          <a:r>
            <a:rPr lang="en-US" dirty="0"/>
            <a:t> </a:t>
          </a:r>
          <a:r>
            <a:rPr lang="en-US" dirty="0" err="1"/>
            <a:t>özellik</a:t>
          </a:r>
          <a:r>
            <a:rPr lang="en-US" dirty="0"/>
            <a:t> </a:t>
          </a:r>
          <a:r>
            <a:rPr lang="en-US" dirty="0" err="1"/>
            <a:t>tepkileri</a:t>
          </a:r>
          <a:r>
            <a:rPr lang="en-US" dirty="0"/>
            <a:t> </a:t>
          </a:r>
          <a:r>
            <a:rPr lang="en-US" dirty="0" err="1"/>
            <a:t>arasındaki</a:t>
          </a:r>
          <a:r>
            <a:rPr lang="en-US" dirty="0"/>
            <a:t> </a:t>
          </a:r>
          <a:r>
            <a:rPr lang="en-US" dirty="0" err="1"/>
            <a:t>ilişki</a:t>
          </a:r>
          <a:r>
            <a:rPr lang="en-US" dirty="0"/>
            <a:t> </a:t>
          </a:r>
          <a:r>
            <a:rPr lang="en-US" dirty="0" err="1"/>
            <a:t>üzerine</a:t>
          </a:r>
          <a:r>
            <a:rPr lang="en-US" dirty="0"/>
            <a:t> </a:t>
          </a:r>
          <a:r>
            <a:rPr lang="en-US" dirty="0" err="1"/>
            <a:t>kuruluyor</a:t>
          </a:r>
          <a:r>
            <a:rPr lang="en-US" dirty="0"/>
            <a:t>. </a:t>
          </a:r>
          <a:r>
            <a:rPr lang="en-US" dirty="0" err="1"/>
            <a:t>Birden</a:t>
          </a:r>
          <a:r>
            <a:rPr lang="en-US" dirty="0"/>
            <a:t> </a:t>
          </a:r>
          <a:r>
            <a:rPr lang="en-US" dirty="0" err="1"/>
            <a:t>çok</a:t>
          </a:r>
          <a:r>
            <a:rPr lang="en-US" dirty="0"/>
            <a:t> </a:t>
          </a:r>
          <a:r>
            <a:rPr lang="en-US" dirty="0" err="1"/>
            <a:t>katmandaki</a:t>
          </a:r>
          <a:r>
            <a:rPr lang="en-US" dirty="0"/>
            <a:t> </a:t>
          </a:r>
          <a:r>
            <a:rPr lang="en-US" dirty="0" err="1"/>
            <a:t>özellikler</a:t>
          </a:r>
          <a:r>
            <a:rPr lang="en-US" dirty="0"/>
            <a:t> </a:t>
          </a:r>
          <a:r>
            <a:rPr lang="en-US" dirty="0" err="1"/>
            <a:t>arasındaki</a:t>
          </a:r>
          <a:r>
            <a:rPr lang="en-US" dirty="0"/>
            <a:t> </a:t>
          </a:r>
          <a:r>
            <a:rPr lang="en-US" dirty="0" err="1"/>
            <a:t>bağlantıyı</a:t>
          </a:r>
          <a:r>
            <a:rPr lang="en-US" dirty="0"/>
            <a:t> </a:t>
          </a:r>
          <a:r>
            <a:rPr lang="en-US" dirty="0" err="1"/>
            <a:t>kullanarak</a:t>
          </a:r>
          <a:r>
            <a:rPr lang="en-US" dirty="0"/>
            <a:t>, </a:t>
          </a:r>
          <a:r>
            <a:rPr lang="en-US" dirty="0" err="1"/>
            <a:t>resmin</a:t>
          </a:r>
          <a:r>
            <a:rPr lang="en-US" dirty="0"/>
            <a:t> </a:t>
          </a:r>
          <a:r>
            <a:rPr lang="en-US" dirty="0" err="1"/>
            <a:t>çok</a:t>
          </a:r>
          <a:r>
            <a:rPr lang="en-US" dirty="0"/>
            <a:t> </a:t>
          </a:r>
          <a:r>
            <a:rPr lang="en-US" dirty="0" err="1"/>
            <a:t>ölçekli</a:t>
          </a:r>
          <a:r>
            <a:rPr lang="en-US" dirty="0"/>
            <a:t> </a:t>
          </a:r>
          <a:r>
            <a:rPr lang="en-US" dirty="0" err="1"/>
            <a:t>bir</a:t>
          </a:r>
          <a:r>
            <a:rPr lang="en-US" dirty="0"/>
            <a:t> </a:t>
          </a:r>
          <a:r>
            <a:rPr lang="en-US" dirty="0" err="1"/>
            <a:t>temsilini</a:t>
          </a:r>
          <a:r>
            <a:rPr lang="en-US" dirty="0"/>
            <a:t> </a:t>
          </a:r>
          <a:r>
            <a:rPr lang="en-US" dirty="0" err="1"/>
            <a:t>elde</a:t>
          </a:r>
          <a:r>
            <a:rPr lang="en-US" dirty="0"/>
            <a:t> </a:t>
          </a:r>
          <a:r>
            <a:rPr lang="en-US" dirty="0" err="1"/>
            <a:t>ediyoruz</a:t>
          </a:r>
          <a:r>
            <a:rPr lang="en-US" dirty="0"/>
            <a:t>. Bu </a:t>
          </a:r>
          <a:r>
            <a:rPr lang="en-US" dirty="0" err="1"/>
            <a:t>temsil</a:t>
          </a:r>
          <a:r>
            <a:rPr lang="en-US" dirty="0"/>
            <a:t> </a:t>
          </a:r>
          <a:r>
            <a:rPr lang="en-US" dirty="0" err="1"/>
            <a:t>resmin</a:t>
          </a:r>
          <a:r>
            <a:rPr lang="en-US" dirty="0"/>
            <a:t> </a:t>
          </a:r>
          <a:r>
            <a:rPr lang="en-US" dirty="0" err="1"/>
            <a:t>genel</a:t>
          </a:r>
          <a:r>
            <a:rPr lang="en-US" dirty="0"/>
            <a:t> </a:t>
          </a:r>
          <a:r>
            <a:rPr lang="en-US" dirty="0" err="1"/>
            <a:t>dağılımından</a:t>
          </a:r>
          <a:r>
            <a:rPr lang="en-US" dirty="0"/>
            <a:t> </a:t>
          </a:r>
          <a:r>
            <a:rPr lang="en-US" dirty="0" err="1"/>
            <a:t>çok</a:t>
          </a:r>
          <a:r>
            <a:rPr lang="en-US" dirty="0"/>
            <a:t> </a:t>
          </a:r>
          <a:r>
            <a:rPr lang="en-US" dirty="0" err="1"/>
            <a:t>doku</a:t>
          </a:r>
          <a:r>
            <a:rPr lang="en-US" dirty="0"/>
            <a:t> </a:t>
          </a:r>
          <a:r>
            <a:rPr lang="en-US" dirty="0" err="1"/>
            <a:t>bilgisini</a:t>
          </a:r>
          <a:r>
            <a:rPr lang="en-US" dirty="0"/>
            <a:t> </a:t>
          </a:r>
          <a:r>
            <a:rPr lang="en-US" dirty="0" err="1"/>
            <a:t>içeriyor</a:t>
          </a:r>
          <a:r>
            <a:rPr lang="en-US" dirty="0"/>
            <a:t>.</a:t>
          </a:r>
          <a:endParaRPr lang="tr-TR" dirty="0"/>
        </a:p>
      </dgm:t>
    </dgm:pt>
    <dgm:pt modelId="{36792613-2E88-45E5-8446-9D490BCCD90A}" type="parTrans" cxnId="{98246A63-271D-4B3D-97E9-7DAE5369310A}">
      <dgm:prSet/>
      <dgm:spPr/>
      <dgm:t>
        <a:bodyPr/>
        <a:lstStyle/>
        <a:p>
          <a:endParaRPr lang="tr-TR"/>
        </a:p>
      </dgm:t>
    </dgm:pt>
    <dgm:pt modelId="{92094D05-5117-4EE0-B3A0-38D58C8392D7}" type="sibTrans" cxnId="{98246A63-271D-4B3D-97E9-7DAE5369310A}">
      <dgm:prSet/>
      <dgm:spPr/>
      <dgm:t>
        <a:bodyPr/>
        <a:lstStyle/>
        <a:p>
          <a:endParaRPr lang="tr-TR"/>
        </a:p>
      </dgm:t>
    </dgm:pt>
    <dgm:pt modelId="{F72AA226-A4FA-420F-8C93-9560BA97F1A8}" type="pres">
      <dgm:prSet presAssocID="{C7ADF1F2-8F59-417A-A22C-5A9F0E54A0F3}" presName="linear" presStyleCnt="0">
        <dgm:presLayoutVars>
          <dgm:animLvl val="lvl"/>
          <dgm:resizeHandles val="exact"/>
        </dgm:presLayoutVars>
      </dgm:prSet>
      <dgm:spPr/>
    </dgm:pt>
    <dgm:pt modelId="{0A8F2D19-EBF4-4DFB-A664-1EC8C8AAC127}" type="pres">
      <dgm:prSet presAssocID="{AED5EAA2-CA5E-42A7-AEFD-4A2EEA80EB18}" presName="parentText" presStyleLbl="node1" presStyleIdx="0" presStyleCnt="2" custLinFactY="234" custLinFactNeighborX="6756" custLinFactNeighborY="100000">
        <dgm:presLayoutVars>
          <dgm:chMax val="0"/>
          <dgm:bulletEnabled val="1"/>
        </dgm:presLayoutVars>
      </dgm:prSet>
      <dgm:spPr/>
    </dgm:pt>
    <dgm:pt modelId="{27AE8141-9A11-4005-8549-20E408C9CD66}" type="pres">
      <dgm:prSet presAssocID="{FD78BF05-BEAF-4863-8028-4F9EB6268452}" presName="spacer" presStyleCnt="0"/>
      <dgm:spPr/>
    </dgm:pt>
    <dgm:pt modelId="{659AE847-96B9-419F-ABF0-2104563B0C12}" type="pres">
      <dgm:prSet presAssocID="{AD45CF01-D948-4FFA-A927-12227CABCD6D}" presName="parentText" presStyleLbl="node1" presStyleIdx="1" presStyleCnt="2" custLinFactNeighborX="8168" custLinFactNeighborY="35098">
        <dgm:presLayoutVars>
          <dgm:chMax val="0"/>
          <dgm:bulletEnabled val="1"/>
        </dgm:presLayoutVars>
      </dgm:prSet>
      <dgm:spPr/>
    </dgm:pt>
  </dgm:ptLst>
  <dgm:cxnLst>
    <dgm:cxn modelId="{98246A63-271D-4B3D-97E9-7DAE5369310A}" srcId="{C7ADF1F2-8F59-417A-A22C-5A9F0E54A0F3}" destId="{AD45CF01-D948-4FFA-A927-12227CABCD6D}" srcOrd="1" destOrd="0" parTransId="{36792613-2E88-45E5-8446-9D490BCCD90A}" sibTransId="{92094D05-5117-4EE0-B3A0-38D58C8392D7}"/>
    <dgm:cxn modelId="{AD6F5876-C0BF-4851-9288-CA7A6F0D7964}" type="presOf" srcId="{C7ADF1F2-8F59-417A-A22C-5A9F0E54A0F3}" destId="{F72AA226-A4FA-420F-8C93-9560BA97F1A8}" srcOrd="0" destOrd="0" presId="urn:microsoft.com/office/officeart/2005/8/layout/vList2"/>
    <dgm:cxn modelId="{74555982-C8AB-438C-9ABE-45974F7D905A}" type="presOf" srcId="{AD45CF01-D948-4FFA-A927-12227CABCD6D}" destId="{659AE847-96B9-419F-ABF0-2104563B0C12}" srcOrd="0" destOrd="0" presId="urn:microsoft.com/office/officeart/2005/8/layout/vList2"/>
    <dgm:cxn modelId="{2E3980D7-711D-47CA-A326-A74E6B0224AA}" type="presOf" srcId="{AED5EAA2-CA5E-42A7-AEFD-4A2EEA80EB18}" destId="{0A8F2D19-EBF4-4DFB-A664-1EC8C8AAC127}" srcOrd="0" destOrd="0" presId="urn:microsoft.com/office/officeart/2005/8/layout/vList2"/>
    <dgm:cxn modelId="{98FEB9FC-B7BF-401E-8A17-37DFC36781F6}" srcId="{C7ADF1F2-8F59-417A-A22C-5A9F0E54A0F3}" destId="{AED5EAA2-CA5E-42A7-AEFD-4A2EEA80EB18}" srcOrd="0" destOrd="0" parTransId="{17C73D79-30E9-4481-B07A-53DD8902F64A}" sibTransId="{FD78BF05-BEAF-4863-8028-4F9EB6268452}"/>
    <dgm:cxn modelId="{E2795E64-C0CE-494B-A0FD-A8C363E176E9}" type="presParOf" srcId="{F72AA226-A4FA-420F-8C93-9560BA97F1A8}" destId="{0A8F2D19-EBF4-4DFB-A664-1EC8C8AAC127}" srcOrd="0" destOrd="0" presId="urn:microsoft.com/office/officeart/2005/8/layout/vList2"/>
    <dgm:cxn modelId="{6794E9D4-5412-4650-B969-05907FBAC7AE}" type="presParOf" srcId="{F72AA226-A4FA-420F-8C93-9560BA97F1A8}" destId="{27AE8141-9A11-4005-8549-20E408C9CD66}" srcOrd="1" destOrd="0" presId="urn:microsoft.com/office/officeart/2005/8/layout/vList2"/>
    <dgm:cxn modelId="{27D7DFE2-567D-4412-B1FB-9F92767C0BB3}" type="presParOf" srcId="{F72AA226-A4FA-420F-8C93-9560BA97F1A8}" destId="{659AE847-96B9-419F-ABF0-2104563B0C1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4430C0B-3B98-467E-9610-C90070EBE4EF}"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0BE86F86-A3BE-44B7-911A-9706A2661191}">
      <dgm:prSet/>
      <dgm:spPr/>
      <dgm:t>
        <a:bodyPr/>
        <a:lstStyle/>
        <a:p>
          <a:pPr rtl="0"/>
          <a:r>
            <a:rPr lang="en-US"/>
            <a:t>Bu görselde sinirsel stil transferi adımlarıyla, her içerik görseline farklı bir sanat stili uygulanmış:</a:t>
          </a:r>
          <a:endParaRPr lang="tr-TR"/>
        </a:p>
      </dgm:t>
    </dgm:pt>
    <dgm:pt modelId="{49A625C1-52DC-40DB-BFE7-3C19E5E7E2E2}" type="parTrans" cxnId="{8F455A87-55ED-42D7-AF1C-66C8D89B3BE4}">
      <dgm:prSet/>
      <dgm:spPr/>
      <dgm:t>
        <a:bodyPr/>
        <a:lstStyle/>
        <a:p>
          <a:endParaRPr lang="tr-TR"/>
        </a:p>
      </dgm:t>
    </dgm:pt>
    <dgm:pt modelId="{A910CBAB-F800-4F43-8846-50049DD9FDC0}" type="sibTrans" cxnId="{8F455A87-55ED-42D7-AF1C-66C8D89B3BE4}">
      <dgm:prSet/>
      <dgm:spPr/>
      <dgm:t>
        <a:bodyPr/>
        <a:lstStyle/>
        <a:p>
          <a:endParaRPr lang="tr-TR"/>
        </a:p>
      </dgm:t>
    </dgm:pt>
    <dgm:pt modelId="{34DF160C-9649-4E8E-81AC-0FB6C74CD3F4}">
      <dgm:prSet/>
      <dgm:spPr/>
      <dgm:t>
        <a:bodyPr/>
        <a:lstStyle/>
        <a:p>
          <a:pPr rtl="0"/>
          <a:r>
            <a:rPr lang="en-US" b="1" dirty="0" err="1"/>
            <a:t>İçerik</a:t>
          </a:r>
          <a:r>
            <a:rPr lang="en-US" b="1" dirty="0"/>
            <a:t> </a:t>
          </a:r>
          <a:r>
            <a:rPr lang="en-US" b="1" dirty="0" err="1"/>
            <a:t>ve</a:t>
          </a:r>
          <a:r>
            <a:rPr lang="en-US" b="1" dirty="0"/>
            <a:t> </a:t>
          </a:r>
          <a:r>
            <a:rPr lang="en-US" b="1" dirty="0" err="1"/>
            <a:t>Stil</a:t>
          </a:r>
          <a:r>
            <a:rPr lang="en-US" b="1" dirty="0"/>
            <a:t> </a:t>
          </a:r>
          <a:r>
            <a:rPr lang="en-US" b="1" dirty="0" err="1"/>
            <a:t>Seçimi</a:t>
          </a:r>
          <a:r>
            <a:rPr lang="tr-TR" b="1" dirty="0"/>
            <a:t>: </a:t>
          </a:r>
          <a:r>
            <a:rPr lang="en-US" dirty="0" err="1"/>
            <a:t>Bir</a:t>
          </a:r>
          <a:r>
            <a:rPr lang="en-US" dirty="0"/>
            <a:t> </a:t>
          </a:r>
          <a:r>
            <a:rPr lang="en-US" dirty="0" err="1"/>
            <a:t>içerik</a:t>
          </a:r>
          <a:r>
            <a:rPr lang="en-US" dirty="0"/>
            <a:t> </a:t>
          </a:r>
          <a:r>
            <a:rPr lang="en-US" dirty="0" err="1"/>
            <a:t>görüntüsü</a:t>
          </a:r>
          <a:r>
            <a:rPr lang="en-US" dirty="0"/>
            <a:t> (</a:t>
          </a:r>
          <a:r>
            <a:rPr lang="en-US" dirty="0" err="1"/>
            <a:t>örneğin</a:t>
          </a:r>
          <a:r>
            <a:rPr lang="en-US" dirty="0"/>
            <a:t>, </a:t>
          </a:r>
          <a:r>
            <a:rPr lang="en-US" dirty="0" err="1"/>
            <a:t>manzara</a:t>
          </a:r>
          <a:r>
            <a:rPr lang="en-US" dirty="0"/>
            <a:t> </a:t>
          </a:r>
          <a:r>
            <a:rPr lang="en-US" dirty="0" err="1"/>
            <a:t>veya</a:t>
          </a:r>
          <a:r>
            <a:rPr lang="en-US" dirty="0"/>
            <a:t> </a:t>
          </a:r>
          <a:r>
            <a:rPr lang="en-US" dirty="0" err="1"/>
            <a:t>portre</a:t>
          </a:r>
          <a:r>
            <a:rPr lang="en-US" dirty="0"/>
            <a:t>) </a:t>
          </a:r>
          <a:r>
            <a:rPr lang="en-US" dirty="0" err="1"/>
            <a:t>ve</a:t>
          </a:r>
          <a:r>
            <a:rPr lang="en-US" dirty="0"/>
            <a:t> </a:t>
          </a:r>
          <a:r>
            <a:rPr lang="en-US" dirty="0" err="1"/>
            <a:t>bir</a:t>
          </a:r>
          <a:r>
            <a:rPr lang="en-US" dirty="0"/>
            <a:t> </a:t>
          </a:r>
          <a:r>
            <a:rPr lang="en-US" dirty="0" err="1"/>
            <a:t>stil</a:t>
          </a:r>
          <a:r>
            <a:rPr lang="en-US" dirty="0"/>
            <a:t> </a:t>
          </a:r>
          <a:r>
            <a:rPr lang="en-US" dirty="0" err="1"/>
            <a:t>görüntüsü</a:t>
          </a:r>
          <a:r>
            <a:rPr lang="en-US" dirty="0"/>
            <a:t> (</a:t>
          </a:r>
          <a:r>
            <a:rPr lang="en-US" dirty="0" err="1"/>
            <a:t>sanat</a:t>
          </a:r>
          <a:r>
            <a:rPr lang="en-US" dirty="0"/>
            <a:t> </a:t>
          </a:r>
          <a:r>
            <a:rPr lang="en-US" dirty="0" err="1"/>
            <a:t>eseri</a:t>
          </a:r>
          <a:r>
            <a:rPr lang="en-US" dirty="0"/>
            <a:t>) </a:t>
          </a:r>
          <a:r>
            <a:rPr lang="en-US" dirty="0" err="1"/>
            <a:t>seçilir</a:t>
          </a:r>
          <a:r>
            <a:rPr lang="en-US" dirty="0"/>
            <a:t>.</a:t>
          </a:r>
          <a:r>
            <a:rPr lang="en-US" b="1" dirty="0"/>
            <a:t> </a:t>
          </a:r>
          <a:endParaRPr lang="tr-TR" dirty="0"/>
        </a:p>
      </dgm:t>
    </dgm:pt>
    <dgm:pt modelId="{7AAFB336-D6A3-4148-B3C2-F0DF43C36A33}" type="parTrans" cxnId="{B6675CBD-5627-4D20-9CCD-2CF4A329B19F}">
      <dgm:prSet/>
      <dgm:spPr/>
      <dgm:t>
        <a:bodyPr/>
        <a:lstStyle/>
        <a:p>
          <a:endParaRPr lang="tr-TR"/>
        </a:p>
      </dgm:t>
    </dgm:pt>
    <dgm:pt modelId="{F7AC60D2-F7E8-4664-BA7A-507887440B68}" type="sibTrans" cxnId="{B6675CBD-5627-4D20-9CCD-2CF4A329B19F}">
      <dgm:prSet/>
      <dgm:spPr/>
      <dgm:t>
        <a:bodyPr/>
        <a:lstStyle/>
        <a:p>
          <a:endParaRPr lang="tr-TR"/>
        </a:p>
      </dgm:t>
    </dgm:pt>
    <dgm:pt modelId="{836686E4-059A-43EF-9B3C-D6A98B9AAC33}">
      <dgm:prSet/>
      <dgm:spPr/>
      <dgm:t>
        <a:bodyPr/>
        <a:lstStyle/>
        <a:p>
          <a:pPr rtl="0"/>
          <a:r>
            <a:rPr lang="en-US" b="1" dirty="0" err="1"/>
            <a:t>Özellik</a:t>
          </a:r>
          <a:r>
            <a:rPr lang="en-US" b="1" dirty="0"/>
            <a:t> </a:t>
          </a:r>
          <a:r>
            <a:rPr lang="en-US" b="1" dirty="0" err="1"/>
            <a:t>Çıkartma</a:t>
          </a:r>
          <a:r>
            <a:rPr lang="tr-TR" b="1" dirty="0"/>
            <a:t>: </a:t>
          </a:r>
          <a:r>
            <a:rPr lang="en-US" dirty="0" err="1"/>
            <a:t>Derin</a:t>
          </a:r>
          <a:r>
            <a:rPr lang="en-US" dirty="0"/>
            <a:t> </a:t>
          </a:r>
          <a:r>
            <a:rPr lang="en-US" dirty="0" err="1"/>
            <a:t>öğrenme</a:t>
          </a:r>
          <a:r>
            <a:rPr lang="en-US" dirty="0"/>
            <a:t> </a:t>
          </a:r>
          <a:r>
            <a:rPr lang="en-US" dirty="0" err="1"/>
            <a:t>modeli</a:t>
          </a:r>
          <a:r>
            <a:rPr lang="en-US" dirty="0"/>
            <a:t> </a:t>
          </a:r>
          <a:r>
            <a:rPr lang="en-US" dirty="0" err="1"/>
            <a:t>ile</a:t>
          </a:r>
          <a:r>
            <a:rPr lang="en-US" dirty="0"/>
            <a:t> </a:t>
          </a:r>
          <a:r>
            <a:rPr lang="en-US" dirty="0" err="1"/>
            <a:t>içerik</a:t>
          </a:r>
          <a:r>
            <a:rPr lang="en-US" dirty="0"/>
            <a:t> </a:t>
          </a:r>
          <a:r>
            <a:rPr lang="en-US" dirty="0" err="1"/>
            <a:t>görüntüsünden</a:t>
          </a:r>
          <a:r>
            <a:rPr lang="en-US" dirty="0"/>
            <a:t> </a:t>
          </a:r>
          <a:r>
            <a:rPr lang="en-US" dirty="0" err="1"/>
            <a:t>ana</a:t>
          </a:r>
          <a:r>
            <a:rPr lang="en-US" dirty="0"/>
            <a:t> </a:t>
          </a:r>
          <a:r>
            <a:rPr lang="en-US" dirty="0" err="1"/>
            <a:t>hatlar</a:t>
          </a:r>
          <a:r>
            <a:rPr lang="en-US" dirty="0"/>
            <a:t>, </a:t>
          </a:r>
          <a:r>
            <a:rPr lang="en-US" dirty="0" err="1"/>
            <a:t>stil</a:t>
          </a:r>
          <a:r>
            <a:rPr lang="en-US" dirty="0"/>
            <a:t> </a:t>
          </a:r>
          <a:r>
            <a:rPr lang="en-US" dirty="0" err="1"/>
            <a:t>görüntüsünden</a:t>
          </a:r>
          <a:r>
            <a:rPr lang="en-US" dirty="0"/>
            <a:t> </a:t>
          </a:r>
          <a:r>
            <a:rPr lang="en-US" dirty="0" err="1"/>
            <a:t>ise</a:t>
          </a:r>
          <a:r>
            <a:rPr lang="en-US" dirty="0"/>
            <a:t> </a:t>
          </a:r>
          <a:r>
            <a:rPr lang="en-US" dirty="0" err="1"/>
            <a:t>renk</a:t>
          </a:r>
          <a:r>
            <a:rPr lang="en-US" dirty="0"/>
            <a:t> </a:t>
          </a:r>
          <a:r>
            <a:rPr lang="en-US" dirty="0" err="1"/>
            <a:t>ve</a:t>
          </a:r>
          <a:r>
            <a:rPr lang="en-US" dirty="0"/>
            <a:t> </a:t>
          </a:r>
          <a:r>
            <a:rPr lang="en-US" dirty="0" err="1"/>
            <a:t>doku</a:t>
          </a:r>
          <a:r>
            <a:rPr lang="en-US" dirty="0"/>
            <a:t> </a:t>
          </a:r>
          <a:r>
            <a:rPr lang="en-US" dirty="0" err="1"/>
            <a:t>özellikleri</a:t>
          </a:r>
          <a:r>
            <a:rPr lang="en-US" dirty="0"/>
            <a:t> </a:t>
          </a:r>
          <a:r>
            <a:rPr lang="en-US" dirty="0" err="1"/>
            <a:t>elde</a:t>
          </a:r>
          <a:r>
            <a:rPr lang="en-US" dirty="0"/>
            <a:t> </a:t>
          </a:r>
          <a:r>
            <a:rPr lang="en-US" dirty="0" err="1"/>
            <a:t>edilir</a:t>
          </a:r>
          <a:r>
            <a:rPr lang="en-US" dirty="0"/>
            <a:t>.</a:t>
          </a:r>
          <a:r>
            <a:rPr lang="en-US" b="1" dirty="0"/>
            <a:t> </a:t>
          </a:r>
          <a:endParaRPr lang="tr-TR" dirty="0"/>
        </a:p>
      </dgm:t>
    </dgm:pt>
    <dgm:pt modelId="{376FA3CC-0D1E-4DB8-99B7-8D0C212C532B}" type="parTrans" cxnId="{34151CD6-97D1-4490-8D44-E3D9BF9F9786}">
      <dgm:prSet/>
      <dgm:spPr/>
      <dgm:t>
        <a:bodyPr/>
        <a:lstStyle/>
        <a:p>
          <a:endParaRPr lang="tr-TR"/>
        </a:p>
      </dgm:t>
    </dgm:pt>
    <dgm:pt modelId="{5DF7B5B3-181C-47A9-997A-B356E732EB50}" type="sibTrans" cxnId="{34151CD6-97D1-4490-8D44-E3D9BF9F9786}">
      <dgm:prSet/>
      <dgm:spPr/>
      <dgm:t>
        <a:bodyPr/>
        <a:lstStyle/>
        <a:p>
          <a:endParaRPr lang="tr-TR"/>
        </a:p>
      </dgm:t>
    </dgm:pt>
    <dgm:pt modelId="{D8D9CEB0-AD2C-4FC1-9139-78D4E82B4FA0}" type="pres">
      <dgm:prSet presAssocID="{64430C0B-3B98-467E-9610-C90070EBE4EF}" presName="linear" presStyleCnt="0">
        <dgm:presLayoutVars>
          <dgm:animLvl val="lvl"/>
          <dgm:resizeHandles val="exact"/>
        </dgm:presLayoutVars>
      </dgm:prSet>
      <dgm:spPr/>
    </dgm:pt>
    <dgm:pt modelId="{4A9065A2-9241-4C95-9589-A0B03A32CF48}" type="pres">
      <dgm:prSet presAssocID="{0BE86F86-A3BE-44B7-911A-9706A2661191}" presName="parentText" presStyleLbl="node1" presStyleIdx="0" presStyleCnt="3">
        <dgm:presLayoutVars>
          <dgm:chMax val="0"/>
          <dgm:bulletEnabled val="1"/>
        </dgm:presLayoutVars>
      </dgm:prSet>
      <dgm:spPr/>
    </dgm:pt>
    <dgm:pt modelId="{EC7AA2FC-7FCE-4A33-B20D-58310842313C}" type="pres">
      <dgm:prSet presAssocID="{A910CBAB-F800-4F43-8846-50049DD9FDC0}" presName="spacer" presStyleCnt="0"/>
      <dgm:spPr/>
    </dgm:pt>
    <dgm:pt modelId="{BE7DA6FE-492D-4931-9049-D6A96FC5358C}" type="pres">
      <dgm:prSet presAssocID="{34DF160C-9649-4E8E-81AC-0FB6C74CD3F4}" presName="parentText" presStyleLbl="node1" presStyleIdx="1" presStyleCnt="3">
        <dgm:presLayoutVars>
          <dgm:chMax val="0"/>
          <dgm:bulletEnabled val="1"/>
        </dgm:presLayoutVars>
      </dgm:prSet>
      <dgm:spPr/>
    </dgm:pt>
    <dgm:pt modelId="{744BDF31-B62B-4444-BC64-676579C3EB8E}" type="pres">
      <dgm:prSet presAssocID="{F7AC60D2-F7E8-4664-BA7A-507887440B68}" presName="spacer" presStyleCnt="0"/>
      <dgm:spPr/>
    </dgm:pt>
    <dgm:pt modelId="{87B4A47B-2F4D-4A73-AF78-092389217E17}" type="pres">
      <dgm:prSet presAssocID="{836686E4-059A-43EF-9B3C-D6A98B9AAC33}" presName="parentText" presStyleLbl="node1" presStyleIdx="2" presStyleCnt="3">
        <dgm:presLayoutVars>
          <dgm:chMax val="0"/>
          <dgm:bulletEnabled val="1"/>
        </dgm:presLayoutVars>
      </dgm:prSet>
      <dgm:spPr/>
    </dgm:pt>
  </dgm:ptLst>
  <dgm:cxnLst>
    <dgm:cxn modelId="{8F455A87-55ED-42D7-AF1C-66C8D89B3BE4}" srcId="{64430C0B-3B98-467E-9610-C90070EBE4EF}" destId="{0BE86F86-A3BE-44B7-911A-9706A2661191}" srcOrd="0" destOrd="0" parTransId="{49A625C1-52DC-40DB-BFE7-3C19E5E7E2E2}" sibTransId="{A910CBAB-F800-4F43-8846-50049DD9FDC0}"/>
    <dgm:cxn modelId="{1D14509E-01F2-4E0B-BBE0-928554BE6F46}" type="presOf" srcId="{34DF160C-9649-4E8E-81AC-0FB6C74CD3F4}" destId="{BE7DA6FE-492D-4931-9049-D6A96FC5358C}" srcOrd="0" destOrd="0" presId="urn:microsoft.com/office/officeart/2005/8/layout/vList2"/>
    <dgm:cxn modelId="{11148AA0-71EC-49A1-8AFE-BA14666E577F}" type="presOf" srcId="{836686E4-059A-43EF-9B3C-D6A98B9AAC33}" destId="{87B4A47B-2F4D-4A73-AF78-092389217E17}" srcOrd="0" destOrd="0" presId="urn:microsoft.com/office/officeart/2005/8/layout/vList2"/>
    <dgm:cxn modelId="{B6675CBD-5627-4D20-9CCD-2CF4A329B19F}" srcId="{64430C0B-3B98-467E-9610-C90070EBE4EF}" destId="{34DF160C-9649-4E8E-81AC-0FB6C74CD3F4}" srcOrd="1" destOrd="0" parTransId="{7AAFB336-D6A3-4148-B3C2-F0DF43C36A33}" sibTransId="{F7AC60D2-F7E8-4664-BA7A-507887440B68}"/>
    <dgm:cxn modelId="{34151CD6-97D1-4490-8D44-E3D9BF9F9786}" srcId="{64430C0B-3B98-467E-9610-C90070EBE4EF}" destId="{836686E4-059A-43EF-9B3C-D6A98B9AAC33}" srcOrd="2" destOrd="0" parTransId="{376FA3CC-0D1E-4DB8-99B7-8D0C212C532B}" sibTransId="{5DF7B5B3-181C-47A9-997A-B356E732EB50}"/>
    <dgm:cxn modelId="{CAFD39E6-3C96-409B-A06D-6D36A418D0ED}" type="presOf" srcId="{0BE86F86-A3BE-44B7-911A-9706A2661191}" destId="{4A9065A2-9241-4C95-9589-A0B03A32CF48}" srcOrd="0" destOrd="0" presId="urn:microsoft.com/office/officeart/2005/8/layout/vList2"/>
    <dgm:cxn modelId="{B58B45FE-ABC2-4D38-B8A7-065D9F20793E}" type="presOf" srcId="{64430C0B-3B98-467E-9610-C90070EBE4EF}" destId="{D8D9CEB0-AD2C-4FC1-9139-78D4E82B4FA0}" srcOrd="0" destOrd="0" presId="urn:microsoft.com/office/officeart/2005/8/layout/vList2"/>
    <dgm:cxn modelId="{7D7CF2A1-C5BE-48FD-88AF-EDBC1C47437D}" type="presParOf" srcId="{D8D9CEB0-AD2C-4FC1-9139-78D4E82B4FA0}" destId="{4A9065A2-9241-4C95-9589-A0B03A32CF48}" srcOrd="0" destOrd="0" presId="urn:microsoft.com/office/officeart/2005/8/layout/vList2"/>
    <dgm:cxn modelId="{F434142A-5631-4E79-B749-8C1D8694FD58}" type="presParOf" srcId="{D8D9CEB0-AD2C-4FC1-9139-78D4E82B4FA0}" destId="{EC7AA2FC-7FCE-4A33-B20D-58310842313C}" srcOrd="1" destOrd="0" presId="urn:microsoft.com/office/officeart/2005/8/layout/vList2"/>
    <dgm:cxn modelId="{F62625DF-E041-4416-A272-A64B84D01086}" type="presParOf" srcId="{D8D9CEB0-AD2C-4FC1-9139-78D4E82B4FA0}" destId="{BE7DA6FE-492D-4931-9049-D6A96FC5358C}" srcOrd="2" destOrd="0" presId="urn:microsoft.com/office/officeart/2005/8/layout/vList2"/>
    <dgm:cxn modelId="{45A0099E-DF6B-4750-8944-8A80C09F1872}" type="presParOf" srcId="{D8D9CEB0-AD2C-4FC1-9139-78D4E82B4FA0}" destId="{744BDF31-B62B-4444-BC64-676579C3EB8E}" srcOrd="3" destOrd="0" presId="urn:microsoft.com/office/officeart/2005/8/layout/vList2"/>
    <dgm:cxn modelId="{473CCC2C-D2AB-4DBA-B8DF-40CF5250AFB0}" type="presParOf" srcId="{D8D9CEB0-AD2C-4FC1-9139-78D4E82B4FA0}" destId="{87B4A47B-2F4D-4A73-AF78-092389217E1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0C503F2-D7AF-48CF-8B26-DE136DDB03DA}"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2748CBCB-1A93-4D68-913F-C8BB3CEFF432}">
      <dgm:prSet/>
      <dgm:spPr/>
      <dgm:t>
        <a:bodyPr/>
        <a:lstStyle/>
        <a:p>
          <a:pPr rtl="0"/>
          <a:r>
            <a:rPr lang="en-US" b="1" dirty="0" err="1"/>
            <a:t>Kayıp</a:t>
          </a:r>
          <a:r>
            <a:rPr lang="en-US" b="1" dirty="0"/>
            <a:t> </a:t>
          </a:r>
          <a:r>
            <a:rPr lang="en-US" b="1" dirty="0" err="1"/>
            <a:t>Hesaplama</a:t>
          </a:r>
          <a:r>
            <a:rPr lang="tr-TR" b="1" dirty="0"/>
            <a:t>: </a:t>
          </a:r>
          <a:r>
            <a:rPr lang="en-US" dirty="0" err="1"/>
            <a:t>İçerik</a:t>
          </a:r>
          <a:r>
            <a:rPr lang="en-US" dirty="0"/>
            <a:t> </a:t>
          </a:r>
          <a:r>
            <a:rPr lang="en-US" dirty="0" err="1"/>
            <a:t>ve</a:t>
          </a:r>
          <a:r>
            <a:rPr lang="en-US" dirty="0"/>
            <a:t> </a:t>
          </a:r>
          <a:r>
            <a:rPr lang="en-US" dirty="0" err="1"/>
            <a:t>stil</a:t>
          </a:r>
          <a:r>
            <a:rPr lang="en-US" dirty="0"/>
            <a:t> </a:t>
          </a:r>
          <a:r>
            <a:rPr lang="en-US" dirty="0" err="1"/>
            <a:t>kayıpları</a:t>
          </a:r>
          <a:r>
            <a:rPr lang="en-US" dirty="0"/>
            <a:t> </a:t>
          </a:r>
          <a:r>
            <a:rPr lang="en-US" dirty="0" err="1"/>
            <a:t>hesaplanarak</a:t>
          </a:r>
          <a:r>
            <a:rPr lang="en-US" dirty="0"/>
            <a:t>, </a:t>
          </a:r>
          <a:r>
            <a:rPr lang="en-US" dirty="0" err="1"/>
            <a:t>görüntünün</a:t>
          </a:r>
          <a:r>
            <a:rPr lang="en-US" dirty="0"/>
            <a:t> hem </a:t>
          </a:r>
          <a:r>
            <a:rPr lang="en-US" dirty="0" err="1"/>
            <a:t>içeriği</a:t>
          </a:r>
          <a:r>
            <a:rPr lang="en-US" dirty="0"/>
            <a:t> hem de </a:t>
          </a:r>
          <a:r>
            <a:rPr lang="en-US" dirty="0" err="1"/>
            <a:t>stiline</a:t>
          </a:r>
          <a:r>
            <a:rPr lang="en-US" dirty="0"/>
            <a:t> </a:t>
          </a:r>
          <a:r>
            <a:rPr lang="en-US" dirty="0" err="1"/>
            <a:t>göre</a:t>
          </a:r>
          <a:r>
            <a:rPr lang="en-US" dirty="0"/>
            <a:t> optimize </a:t>
          </a:r>
          <a:r>
            <a:rPr lang="en-US" dirty="0" err="1"/>
            <a:t>edilmesi</a:t>
          </a:r>
          <a:r>
            <a:rPr lang="en-US" dirty="0"/>
            <a:t> </a:t>
          </a:r>
          <a:r>
            <a:rPr lang="en-US" dirty="0" err="1"/>
            <a:t>sağlanır</a:t>
          </a:r>
          <a:r>
            <a:rPr lang="en-US" dirty="0"/>
            <a:t>.</a:t>
          </a:r>
          <a:endParaRPr lang="tr-TR" dirty="0"/>
        </a:p>
      </dgm:t>
    </dgm:pt>
    <dgm:pt modelId="{74EA0D9E-766C-4020-984F-02ABD3D595AF}" type="parTrans" cxnId="{DFCC137B-4841-4E55-9FF5-49148DF90D72}">
      <dgm:prSet/>
      <dgm:spPr/>
      <dgm:t>
        <a:bodyPr/>
        <a:lstStyle/>
        <a:p>
          <a:endParaRPr lang="tr-TR"/>
        </a:p>
      </dgm:t>
    </dgm:pt>
    <dgm:pt modelId="{8AF4835B-9F60-4242-A06E-62E9E226105B}" type="sibTrans" cxnId="{DFCC137B-4841-4E55-9FF5-49148DF90D72}">
      <dgm:prSet/>
      <dgm:spPr/>
      <dgm:t>
        <a:bodyPr/>
        <a:lstStyle/>
        <a:p>
          <a:endParaRPr lang="tr-TR"/>
        </a:p>
      </dgm:t>
    </dgm:pt>
    <dgm:pt modelId="{0CD2AC4E-07EE-4A2C-9532-3E452F49DC64}">
      <dgm:prSet/>
      <dgm:spPr/>
      <dgm:t>
        <a:bodyPr/>
        <a:lstStyle/>
        <a:p>
          <a:pPr rtl="0"/>
          <a:r>
            <a:rPr lang="en-US" b="1" dirty="0" err="1"/>
            <a:t>Optimizasyon</a:t>
          </a:r>
          <a:r>
            <a:rPr lang="tr-TR" b="1" dirty="0"/>
            <a:t>: </a:t>
          </a:r>
          <a:r>
            <a:rPr lang="en-US" dirty="0" err="1"/>
            <a:t>İçerik</a:t>
          </a:r>
          <a:r>
            <a:rPr lang="en-US" dirty="0"/>
            <a:t> </a:t>
          </a:r>
          <a:r>
            <a:rPr lang="en-US" dirty="0" err="1"/>
            <a:t>görüntüsüne</a:t>
          </a:r>
          <a:r>
            <a:rPr lang="en-US" dirty="0"/>
            <a:t> </a:t>
          </a:r>
          <a:r>
            <a:rPr lang="en-US" dirty="0" err="1"/>
            <a:t>stil</a:t>
          </a:r>
          <a:r>
            <a:rPr lang="en-US" dirty="0"/>
            <a:t> </a:t>
          </a:r>
          <a:r>
            <a:rPr lang="en-US" dirty="0" err="1"/>
            <a:t>özellikleri</a:t>
          </a:r>
          <a:r>
            <a:rPr lang="en-US" dirty="0"/>
            <a:t> </a:t>
          </a:r>
          <a:r>
            <a:rPr lang="en-US" dirty="0" err="1"/>
            <a:t>eklenir</a:t>
          </a:r>
          <a:r>
            <a:rPr lang="en-US" dirty="0"/>
            <a:t> </a:t>
          </a:r>
          <a:r>
            <a:rPr lang="en-US" dirty="0" err="1"/>
            <a:t>ve</a:t>
          </a:r>
          <a:r>
            <a:rPr lang="en-US" dirty="0"/>
            <a:t> </a:t>
          </a:r>
          <a:r>
            <a:rPr lang="en-US" dirty="0" err="1"/>
            <a:t>sonuç</a:t>
          </a:r>
          <a:r>
            <a:rPr lang="en-US" dirty="0"/>
            <a:t>, </a:t>
          </a:r>
          <a:r>
            <a:rPr lang="en-US" dirty="0" err="1"/>
            <a:t>içeriği</a:t>
          </a:r>
          <a:r>
            <a:rPr lang="en-US" dirty="0"/>
            <a:t> </a:t>
          </a:r>
          <a:r>
            <a:rPr lang="en-US" dirty="0" err="1"/>
            <a:t>koruyan</a:t>
          </a:r>
          <a:r>
            <a:rPr lang="en-US" dirty="0"/>
            <a:t> </a:t>
          </a:r>
          <a:r>
            <a:rPr lang="en-US" dirty="0" err="1"/>
            <a:t>ancak</a:t>
          </a:r>
          <a:r>
            <a:rPr lang="en-US" dirty="0"/>
            <a:t> </a:t>
          </a:r>
          <a:r>
            <a:rPr lang="en-US" dirty="0" err="1"/>
            <a:t>stil</a:t>
          </a:r>
          <a:r>
            <a:rPr lang="en-US" dirty="0"/>
            <a:t> </a:t>
          </a:r>
          <a:r>
            <a:rPr lang="en-US" dirty="0" err="1"/>
            <a:t>dokusunu</a:t>
          </a:r>
          <a:r>
            <a:rPr lang="en-US" dirty="0"/>
            <a:t> </a:t>
          </a:r>
          <a:r>
            <a:rPr lang="en-US" dirty="0" err="1"/>
            <a:t>taşıyan</a:t>
          </a:r>
          <a:r>
            <a:rPr lang="en-US" dirty="0"/>
            <a:t> </a:t>
          </a:r>
          <a:r>
            <a:rPr lang="en-US" dirty="0" err="1"/>
            <a:t>bir</a:t>
          </a:r>
          <a:r>
            <a:rPr lang="en-US" dirty="0"/>
            <a:t> </a:t>
          </a:r>
          <a:r>
            <a:rPr lang="en-US" dirty="0" err="1"/>
            <a:t>görsel</a:t>
          </a:r>
          <a:r>
            <a:rPr lang="en-US" dirty="0"/>
            <a:t> </a:t>
          </a:r>
          <a:r>
            <a:rPr lang="en-US" dirty="0" err="1"/>
            <a:t>olur</a:t>
          </a:r>
          <a:r>
            <a:rPr lang="en-US" dirty="0"/>
            <a:t>.</a:t>
          </a:r>
          <a:endParaRPr lang="tr-TR" dirty="0"/>
        </a:p>
      </dgm:t>
    </dgm:pt>
    <dgm:pt modelId="{24E24318-5EFE-40CF-B945-A6DA9EC519E3}" type="parTrans" cxnId="{1C28E37B-B570-411D-99FA-BAC54F1FD415}">
      <dgm:prSet/>
      <dgm:spPr/>
      <dgm:t>
        <a:bodyPr/>
        <a:lstStyle/>
        <a:p>
          <a:endParaRPr lang="tr-TR"/>
        </a:p>
      </dgm:t>
    </dgm:pt>
    <dgm:pt modelId="{6BC89B61-2845-4EA7-BA6A-A6C77FB32F79}" type="sibTrans" cxnId="{1C28E37B-B570-411D-99FA-BAC54F1FD415}">
      <dgm:prSet/>
      <dgm:spPr/>
      <dgm:t>
        <a:bodyPr/>
        <a:lstStyle/>
        <a:p>
          <a:endParaRPr lang="tr-TR"/>
        </a:p>
      </dgm:t>
    </dgm:pt>
    <dgm:pt modelId="{6A25DB46-DAC5-40DE-B0FD-982FD9422AB7}">
      <dgm:prSet/>
      <dgm:spPr/>
      <dgm:t>
        <a:bodyPr/>
        <a:lstStyle/>
        <a:p>
          <a:pPr rtl="0"/>
          <a:r>
            <a:rPr lang="en-US"/>
            <a:t>Her örnekte bu adımlar tekrarlanarak sanatsal efektler elde edilmiştir.</a:t>
          </a:r>
          <a:endParaRPr lang="tr-TR"/>
        </a:p>
      </dgm:t>
    </dgm:pt>
    <dgm:pt modelId="{E0B8B17F-52F8-462F-9B7A-71981CEE8F72}" type="parTrans" cxnId="{BE6E9654-EC35-42FF-908A-22E0CD52FD21}">
      <dgm:prSet/>
      <dgm:spPr/>
      <dgm:t>
        <a:bodyPr/>
        <a:lstStyle/>
        <a:p>
          <a:endParaRPr lang="tr-TR"/>
        </a:p>
      </dgm:t>
    </dgm:pt>
    <dgm:pt modelId="{31E5E3C8-85DA-4DFA-B09B-9467CA329697}" type="sibTrans" cxnId="{BE6E9654-EC35-42FF-908A-22E0CD52FD21}">
      <dgm:prSet/>
      <dgm:spPr/>
      <dgm:t>
        <a:bodyPr/>
        <a:lstStyle/>
        <a:p>
          <a:endParaRPr lang="tr-TR"/>
        </a:p>
      </dgm:t>
    </dgm:pt>
    <dgm:pt modelId="{B45B09F6-B3C6-4792-ABEE-FD03BED96F04}" type="pres">
      <dgm:prSet presAssocID="{50C503F2-D7AF-48CF-8B26-DE136DDB03DA}" presName="linear" presStyleCnt="0">
        <dgm:presLayoutVars>
          <dgm:animLvl val="lvl"/>
          <dgm:resizeHandles val="exact"/>
        </dgm:presLayoutVars>
      </dgm:prSet>
      <dgm:spPr/>
    </dgm:pt>
    <dgm:pt modelId="{66F9E482-EE10-4E1E-9F8D-3BB91BCBE5B6}" type="pres">
      <dgm:prSet presAssocID="{2748CBCB-1A93-4D68-913F-C8BB3CEFF432}" presName="parentText" presStyleLbl="node1" presStyleIdx="0" presStyleCnt="3">
        <dgm:presLayoutVars>
          <dgm:chMax val="0"/>
          <dgm:bulletEnabled val="1"/>
        </dgm:presLayoutVars>
      </dgm:prSet>
      <dgm:spPr/>
    </dgm:pt>
    <dgm:pt modelId="{D70A9F27-E93D-4C2C-8B2A-B93F508D8422}" type="pres">
      <dgm:prSet presAssocID="{8AF4835B-9F60-4242-A06E-62E9E226105B}" presName="spacer" presStyleCnt="0"/>
      <dgm:spPr/>
    </dgm:pt>
    <dgm:pt modelId="{6CA86DD8-B2AA-4865-94EB-25D0A27FCCDB}" type="pres">
      <dgm:prSet presAssocID="{0CD2AC4E-07EE-4A2C-9532-3E452F49DC64}" presName="parentText" presStyleLbl="node1" presStyleIdx="1" presStyleCnt="3">
        <dgm:presLayoutVars>
          <dgm:chMax val="0"/>
          <dgm:bulletEnabled val="1"/>
        </dgm:presLayoutVars>
      </dgm:prSet>
      <dgm:spPr/>
    </dgm:pt>
    <dgm:pt modelId="{5AAA4855-EB75-4FB0-A1AA-FFA1F1675E79}" type="pres">
      <dgm:prSet presAssocID="{6BC89B61-2845-4EA7-BA6A-A6C77FB32F79}" presName="spacer" presStyleCnt="0"/>
      <dgm:spPr/>
    </dgm:pt>
    <dgm:pt modelId="{4A325F02-ADBD-4EC9-BB00-1653BE992760}" type="pres">
      <dgm:prSet presAssocID="{6A25DB46-DAC5-40DE-B0FD-982FD9422AB7}" presName="parentText" presStyleLbl="node1" presStyleIdx="2" presStyleCnt="3">
        <dgm:presLayoutVars>
          <dgm:chMax val="0"/>
          <dgm:bulletEnabled val="1"/>
        </dgm:presLayoutVars>
      </dgm:prSet>
      <dgm:spPr/>
    </dgm:pt>
  </dgm:ptLst>
  <dgm:cxnLst>
    <dgm:cxn modelId="{2DE94516-9494-425F-8DD9-9AC69E9E700F}" type="presOf" srcId="{50C503F2-D7AF-48CF-8B26-DE136DDB03DA}" destId="{B45B09F6-B3C6-4792-ABEE-FD03BED96F04}" srcOrd="0" destOrd="0" presId="urn:microsoft.com/office/officeart/2005/8/layout/vList2"/>
    <dgm:cxn modelId="{BE6E9654-EC35-42FF-908A-22E0CD52FD21}" srcId="{50C503F2-D7AF-48CF-8B26-DE136DDB03DA}" destId="{6A25DB46-DAC5-40DE-B0FD-982FD9422AB7}" srcOrd="2" destOrd="0" parTransId="{E0B8B17F-52F8-462F-9B7A-71981CEE8F72}" sibTransId="{31E5E3C8-85DA-4DFA-B09B-9467CA329697}"/>
    <dgm:cxn modelId="{DFCC137B-4841-4E55-9FF5-49148DF90D72}" srcId="{50C503F2-D7AF-48CF-8B26-DE136DDB03DA}" destId="{2748CBCB-1A93-4D68-913F-C8BB3CEFF432}" srcOrd="0" destOrd="0" parTransId="{74EA0D9E-766C-4020-984F-02ABD3D595AF}" sibTransId="{8AF4835B-9F60-4242-A06E-62E9E226105B}"/>
    <dgm:cxn modelId="{1C28E37B-B570-411D-99FA-BAC54F1FD415}" srcId="{50C503F2-D7AF-48CF-8B26-DE136DDB03DA}" destId="{0CD2AC4E-07EE-4A2C-9532-3E452F49DC64}" srcOrd="1" destOrd="0" parTransId="{24E24318-5EFE-40CF-B945-A6DA9EC519E3}" sibTransId="{6BC89B61-2845-4EA7-BA6A-A6C77FB32F79}"/>
    <dgm:cxn modelId="{0552AFA2-BBEC-42EC-9685-62165D9C4797}" type="presOf" srcId="{2748CBCB-1A93-4D68-913F-C8BB3CEFF432}" destId="{66F9E482-EE10-4E1E-9F8D-3BB91BCBE5B6}" srcOrd="0" destOrd="0" presId="urn:microsoft.com/office/officeart/2005/8/layout/vList2"/>
    <dgm:cxn modelId="{FA2657A6-7EA7-4721-B063-E4868A76B046}" type="presOf" srcId="{0CD2AC4E-07EE-4A2C-9532-3E452F49DC64}" destId="{6CA86DD8-B2AA-4865-94EB-25D0A27FCCDB}" srcOrd="0" destOrd="0" presId="urn:microsoft.com/office/officeart/2005/8/layout/vList2"/>
    <dgm:cxn modelId="{5A3575E9-423C-458B-9DAA-4F8EEC29F2A3}" type="presOf" srcId="{6A25DB46-DAC5-40DE-B0FD-982FD9422AB7}" destId="{4A325F02-ADBD-4EC9-BB00-1653BE992760}" srcOrd="0" destOrd="0" presId="urn:microsoft.com/office/officeart/2005/8/layout/vList2"/>
    <dgm:cxn modelId="{4EDF46E5-5ED2-4942-B55C-D90EAE4F0309}" type="presParOf" srcId="{B45B09F6-B3C6-4792-ABEE-FD03BED96F04}" destId="{66F9E482-EE10-4E1E-9F8D-3BB91BCBE5B6}" srcOrd="0" destOrd="0" presId="urn:microsoft.com/office/officeart/2005/8/layout/vList2"/>
    <dgm:cxn modelId="{5FEC9031-1637-4279-A5E2-4F63A55A0582}" type="presParOf" srcId="{B45B09F6-B3C6-4792-ABEE-FD03BED96F04}" destId="{D70A9F27-E93D-4C2C-8B2A-B93F508D8422}" srcOrd="1" destOrd="0" presId="urn:microsoft.com/office/officeart/2005/8/layout/vList2"/>
    <dgm:cxn modelId="{89F1E770-BC95-42E5-A837-36E986121B3D}" type="presParOf" srcId="{B45B09F6-B3C6-4792-ABEE-FD03BED96F04}" destId="{6CA86DD8-B2AA-4865-94EB-25D0A27FCCDB}" srcOrd="2" destOrd="0" presId="urn:microsoft.com/office/officeart/2005/8/layout/vList2"/>
    <dgm:cxn modelId="{B7D220E8-9B79-45F7-8767-362DE7497F02}" type="presParOf" srcId="{B45B09F6-B3C6-4792-ABEE-FD03BED96F04}" destId="{5AAA4855-EB75-4FB0-A1AA-FFA1F1675E79}" srcOrd="3" destOrd="0" presId="urn:microsoft.com/office/officeart/2005/8/layout/vList2"/>
    <dgm:cxn modelId="{7977FD06-DDE8-4569-8AF0-545A40659022}" type="presParOf" srcId="{B45B09F6-B3C6-4792-ABEE-FD03BED96F04}" destId="{4A325F02-ADBD-4EC9-BB00-1653BE99276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DBBEF0E-4D98-4477-B6EC-D722936156E4}"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011A49A2-04E6-425E-9026-91874E3E50B6}">
      <dgm:prSet custT="1"/>
      <dgm:spPr/>
      <dgm:t>
        <a:bodyPr/>
        <a:lstStyle/>
        <a:p>
          <a:pPr rtl="0"/>
          <a:r>
            <a:rPr lang="en-US" sz="4400" dirty="0" err="1"/>
            <a:t>İçerik</a:t>
          </a:r>
          <a:r>
            <a:rPr lang="en-US" sz="4400" dirty="0"/>
            <a:t> </a:t>
          </a:r>
          <a:r>
            <a:rPr lang="en-US" sz="4400" dirty="0" err="1"/>
            <a:t>kayıp</a:t>
          </a:r>
          <a:r>
            <a:rPr lang="en-US" sz="4400" dirty="0"/>
            <a:t> </a:t>
          </a:r>
          <a:r>
            <a:rPr lang="en-US" sz="4400" dirty="0" err="1"/>
            <a:t>fonksiyonu</a:t>
          </a:r>
          <a:r>
            <a:rPr lang="en-US" sz="4400" dirty="0"/>
            <a:t> </a:t>
          </a:r>
          <a:r>
            <a:rPr lang="en-US" sz="4400" dirty="0" err="1"/>
            <a:t>derin</a:t>
          </a:r>
          <a:r>
            <a:rPr lang="en-US" sz="4400" dirty="0"/>
            <a:t> </a:t>
          </a:r>
          <a:r>
            <a:rPr lang="en-US" sz="4400" dirty="0" err="1"/>
            <a:t>katmanlardaki</a:t>
          </a:r>
          <a:r>
            <a:rPr lang="en-US" sz="4400" dirty="0"/>
            <a:t> </a:t>
          </a:r>
          <a:r>
            <a:rPr lang="en-US" sz="4400" dirty="0" err="1"/>
            <a:t>aktivasyonun</a:t>
          </a:r>
          <a:r>
            <a:rPr lang="en-US" sz="4400" dirty="0"/>
            <a:t> hem </a:t>
          </a:r>
          <a:r>
            <a:rPr lang="en-US" sz="4400" dirty="0" err="1"/>
            <a:t>yaratılacak</a:t>
          </a:r>
          <a:r>
            <a:rPr lang="en-US" sz="4400" dirty="0"/>
            <a:t> </a:t>
          </a:r>
          <a:r>
            <a:rPr lang="en-US" sz="4400" dirty="0" err="1"/>
            <a:t>resim</a:t>
          </a:r>
          <a:r>
            <a:rPr lang="en-US" sz="4400" dirty="0"/>
            <a:t> hem de </a:t>
          </a:r>
          <a:r>
            <a:rPr lang="en-US" sz="4400" dirty="0" err="1"/>
            <a:t>içeriği</a:t>
          </a:r>
          <a:r>
            <a:rPr lang="en-US" sz="4400" dirty="0"/>
            <a:t> </a:t>
          </a:r>
          <a:r>
            <a:rPr lang="en-US" sz="4400" dirty="0" err="1"/>
            <a:t>alınacak</a:t>
          </a:r>
          <a:r>
            <a:rPr lang="en-US" sz="4400" dirty="0"/>
            <a:t> </a:t>
          </a:r>
          <a:r>
            <a:rPr lang="en-US" sz="4400" dirty="0" err="1"/>
            <a:t>resim</a:t>
          </a:r>
          <a:r>
            <a:rPr lang="en-US" sz="4400" dirty="0"/>
            <a:t> </a:t>
          </a:r>
          <a:r>
            <a:rPr lang="en-US" sz="4400" dirty="0" err="1"/>
            <a:t>için</a:t>
          </a:r>
          <a:r>
            <a:rPr lang="en-US" sz="4400" dirty="0"/>
            <a:t> </a:t>
          </a:r>
          <a:r>
            <a:rPr lang="en-US" sz="4400" dirty="0" err="1"/>
            <a:t>benzer</a:t>
          </a:r>
          <a:r>
            <a:rPr lang="en-US" sz="4400" dirty="0"/>
            <a:t> </a:t>
          </a:r>
          <a:r>
            <a:rPr lang="en-US" sz="4400" dirty="0" err="1"/>
            <a:t>olmasını</a:t>
          </a:r>
          <a:r>
            <a:rPr lang="en-US" sz="4400" dirty="0"/>
            <a:t> </a:t>
          </a:r>
          <a:r>
            <a:rPr lang="en-US" sz="4400" dirty="0" err="1"/>
            <a:t>sağlıyor</a:t>
          </a:r>
          <a:r>
            <a:rPr lang="en-US" sz="4400" dirty="0"/>
            <a:t>. </a:t>
          </a:r>
          <a:r>
            <a:rPr lang="en-US" sz="4400" dirty="0" err="1"/>
            <a:t>Stil</a:t>
          </a:r>
          <a:r>
            <a:rPr lang="en-US" sz="4400" dirty="0"/>
            <a:t> </a:t>
          </a:r>
          <a:r>
            <a:rPr lang="en-US" sz="4400" dirty="0" err="1"/>
            <a:t>kayıp</a:t>
          </a:r>
          <a:r>
            <a:rPr lang="en-US" sz="4400" dirty="0"/>
            <a:t> </a:t>
          </a:r>
          <a:r>
            <a:rPr lang="en-US" sz="4400" dirty="0" err="1"/>
            <a:t>fonksiyonu</a:t>
          </a:r>
          <a:r>
            <a:rPr lang="en-US" sz="4400" dirty="0"/>
            <a:t> </a:t>
          </a:r>
          <a:r>
            <a:rPr lang="en-US" sz="4400" dirty="0" err="1"/>
            <a:t>ise</a:t>
          </a:r>
          <a:r>
            <a:rPr lang="en-US" sz="4400" dirty="0"/>
            <a:t> her </a:t>
          </a:r>
          <a:r>
            <a:rPr lang="en-US" sz="4400" dirty="0" err="1"/>
            <a:t>katmandaki</a:t>
          </a:r>
          <a:r>
            <a:rPr lang="en-US" sz="4400" dirty="0"/>
            <a:t> </a:t>
          </a:r>
          <a:r>
            <a:rPr lang="en-US" sz="4400" dirty="0" err="1"/>
            <a:t>ilişkilerin</a:t>
          </a:r>
          <a:r>
            <a:rPr lang="en-US" sz="4400" dirty="0"/>
            <a:t> </a:t>
          </a:r>
          <a:r>
            <a:rPr lang="en-US" sz="4400" dirty="0" err="1"/>
            <a:t>aktivasyonun</a:t>
          </a:r>
          <a:r>
            <a:rPr lang="en-US" sz="4400" dirty="0"/>
            <a:t> hem </a:t>
          </a:r>
          <a:r>
            <a:rPr lang="en-US" sz="4400" dirty="0" err="1"/>
            <a:t>stili</a:t>
          </a:r>
          <a:r>
            <a:rPr lang="en-US" sz="4400" dirty="0"/>
            <a:t> </a:t>
          </a:r>
          <a:r>
            <a:rPr lang="en-US" sz="4400" dirty="0" err="1"/>
            <a:t>alınacak</a:t>
          </a:r>
          <a:r>
            <a:rPr lang="en-US" sz="4400" dirty="0"/>
            <a:t> </a:t>
          </a:r>
          <a:r>
            <a:rPr lang="en-US" sz="4400" dirty="0" err="1"/>
            <a:t>resim</a:t>
          </a:r>
          <a:r>
            <a:rPr lang="en-US" sz="4400" dirty="0"/>
            <a:t> hem de </a:t>
          </a:r>
          <a:r>
            <a:rPr lang="en-US" sz="4400" dirty="0" err="1"/>
            <a:t>yaratılacak</a:t>
          </a:r>
          <a:r>
            <a:rPr lang="en-US" sz="4400" dirty="0"/>
            <a:t> </a:t>
          </a:r>
          <a:r>
            <a:rPr lang="en-US" sz="4400" dirty="0" err="1"/>
            <a:t>resim</a:t>
          </a:r>
          <a:r>
            <a:rPr lang="en-US" sz="4400" dirty="0"/>
            <a:t> </a:t>
          </a:r>
          <a:r>
            <a:rPr lang="en-US" sz="4400" dirty="0" err="1"/>
            <a:t>için</a:t>
          </a:r>
          <a:r>
            <a:rPr lang="en-US" sz="4400" dirty="0"/>
            <a:t> </a:t>
          </a:r>
          <a:r>
            <a:rPr lang="en-US" sz="4400" dirty="0" err="1"/>
            <a:t>benzer</a:t>
          </a:r>
          <a:r>
            <a:rPr lang="en-US" sz="4400" dirty="0"/>
            <a:t> </a:t>
          </a:r>
          <a:r>
            <a:rPr lang="en-US" sz="4400" dirty="0" err="1"/>
            <a:t>olmasını</a:t>
          </a:r>
          <a:r>
            <a:rPr lang="en-US" sz="4400" dirty="0"/>
            <a:t> </a:t>
          </a:r>
          <a:r>
            <a:rPr lang="en-US" sz="4400" dirty="0" err="1"/>
            <a:t>sağlıyor</a:t>
          </a:r>
          <a:r>
            <a:rPr lang="en-US" sz="4400" dirty="0"/>
            <a:t>.</a:t>
          </a:r>
          <a:endParaRPr lang="tr-TR" sz="4400" dirty="0"/>
        </a:p>
      </dgm:t>
    </dgm:pt>
    <dgm:pt modelId="{F0109A4A-1191-4FD6-A089-E5CEDA81BBFE}" type="parTrans" cxnId="{609FB3BD-4A71-49C6-B34D-9CF5809A9E6D}">
      <dgm:prSet/>
      <dgm:spPr/>
      <dgm:t>
        <a:bodyPr/>
        <a:lstStyle/>
        <a:p>
          <a:endParaRPr lang="tr-TR"/>
        </a:p>
      </dgm:t>
    </dgm:pt>
    <dgm:pt modelId="{F8C7D2FA-DA7C-450F-B38B-DC4CBD84108D}" type="sibTrans" cxnId="{609FB3BD-4A71-49C6-B34D-9CF5809A9E6D}">
      <dgm:prSet/>
      <dgm:spPr/>
      <dgm:t>
        <a:bodyPr/>
        <a:lstStyle/>
        <a:p>
          <a:endParaRPr lang="tr-TR"/>
        </a:p>
      </dgm:t>
    </dgm:pt>
    <dgm:pt modelId="{B0233AFB-0679-4294-9119-D82D4CD112B3}" type="pres">
      <dgm:prSet presAssocID="{1DBBEF0E-4D98-4477-B6EC-D722936156E4}" presName="linear" presStyleCnt="0">
        <dgm:presLayoutVars>
          <dgm:animLvl val="lvl"/>
          <dgm:resizeHandles val="exact"/>
        </dgm:presLayoutVars>
      </dgm:prSet>
      <dgm:spPr/>
    </dgm:pt>
    <dgm:pt modelId="{3B78A750-54CF-4F21-978F-1560C695697B}" type="pres">
      <dgm:prSet presAssocID="{011A49A2-04E6-425E-9026-91874E3E50B6}" presName="parentText" presStyleLbl="node1" presStyleIdx="0" presStyleCnt="1">
        <dgm:presLayoutVars>
          <dgm:chMax val="0"/>
          <dgm:bulletEnabled val="1"/>
        </dgm:presLayoutVars>
      </dgm:prSet>
      <dgm:spPr/>
    </dgm:pt>
  </dgm:ptLst>
  <dgm:cxnLst>
    <dgm:cxn modelId="{609FB3BD-4A71-49C6-B34D-9CF5809A9E6D}" srcId="{1DBBEF0E-4D98-4477-B6EC-D722936156E4}" destId="{011A49A2-04E6-425E-9026-91874E3E50B6}" srcOrd="0" destOrd="0" parTransId="{F0109A4A-1191-4FD6-A089-E5CEDA81BBFE}" sibTransId="{F8C7D2FA-DA7C-450F-B38B-DC4CBD84108D}"/>
    <dgm:cxn modelId="{2A6985F5-CCC7-42F2-A8EA-6665B78A716C}" type="presOf" srcId="{011A49A2-04E6-425E-9026-91874E3E50B6}" destId="{3B78A750-54CF-4F21-978F-1560C695697B}" srcOrd="0" destOrd="0" presId="urn:microsoft.com/office/officeart/2005/8/layout/vList2"/>
    <dgm:cxn modelId="{79698FFF-F9E4-4946-8EA9-2A08CEC48F45}" type="presOf" srcId="{1DBBEF0E-4D98-4477-B6EC-D722936156E4}" destId="{B0233AFB-0679-4294-9119-D82D4CD112B3}" srcOrd="0" destOrd="0" presId="urn:microsoft.com/office/officeart/2005/8/layout/vList2"/>
    <dgm:cxn modelId="{D8A83ECF-29CB-46B8-BDDD-C23B08FCEC64}" type="presParOf" srcId="{B0233AFB-0679-4294-9119-D82D4CD112B3}" destId="{3B78A750-54CF-4F21-978F-1560C695697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0DA8193-2BBE-4AEC-BD53-1FBE3D54AC15}"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561A474A-6A61-4E45-A05B-B325D65566DD}">
      <dgm:prSet/>
      <dgm:spPr/>
      <dgm:t>
        <a:bodyPr/>
        <a:lstStyle/>
        <a:p>
          <a:pPr rtl="0"/>
          <a:r>
            <a:rPr lang="en-US" b="1" dirty="0" err="1">
              <a:solidFill>
                <a:srgbClr val="7030A0"/>
              </a:solidFill>
            </a:rPr>
            <a:t>İçerik</a:t>
          </a:r>
          <a:r>
            <a:rPr lang="en-US" b="1" dirty="0">
              <a:solidFill>
                <a:srgbClr val="7030A0"/>
              </a:solidFill>
            </a:rPr>
            <a:t> </a:t>
          </a:r>
          <a:r>
            <a:rPr lang="en-US" b="1" dirty="0" err="1">
              <a:solidFill>
                <a:srgbClr val="7030A0"/>
              </a:solidFill>
            </a:rPr>
            <a:t>Kayıp</a:t>
          </a:r>
          <a:r>
            <a:rPr lang="en-US" b="1" dirty="0">
              <a:solidFill>
                <a:srgbClr val="7030A0"/>
              </a:solidFill>
            </a:rPr>
            <a:t> </a:t>
          </a:r>
          <a:r>
            <a:rPr lang="en-US" b="1" dirty="0" err="1">
              <a:solidFill>
                <a:srgbClr val="7030A0"/>
              </a:solidFill>
            </a:rPr>
            <a:t>Fonksiyonu</a:t>
          </a:r>
          <a:endParaRPr lang="tr-TR" dirty="0">
            <a:solidFill>
              <a:srgbClr val="7030A0"/>
            </a:solidFill>
          </a:endParaRPr>
        </a:p>
      </dgm:t>
    </dgm:pt>
    <dgm:pt modelId="{20A6C9A8-3B15-4BF2-AA61-54E9D603896B}" type="parTrans" cxnId="{7817EF40-CA4C-4874-B54E-FE716B13ADC7}">
      <dgm:prSet/>
      <dgm:spPr/>
      <dgm:t>
        <a:bodyPr/>
        <a:lstStyle/>
        <a:p>
          <a:endParaRPr lang="tr-TR"/>
        </a:p>
      </dgm:t>
    </dgm:pt>
    <dgm:pt modelId="{CEBB592C-CFFE-4100-A4AD-15A7CC62641C}" type="sibTrans" cxnId="{7817EF40-CA4C-4874-B54E-FE716B13ADC7}">
      <dgm:prSet/>
      <dgm:spPr/>
      <dgm:t>
        <a:bodyPr/>
        <a:lstStyle/>
        <a:p>
          <a:endParaRPr lang="tr-TR"/>
        </a:p>
      </dgm:t>
    </dgm:pt>
    <dgm:pt modelId="{75321BBF-CE97-4612-86CD-7F9BBDD04B1E}">
      <dgm:prSet/>
      <dgm:spPr/>
      <dgm:t>
        <a:bodyPr/>
        <a:lstStyle/>
        <a:p>
          <a:pPr rtl="0"/>
          <a:r>
            <a:rPr lang="en-US"/>
            <a:t>İçerik kayıp fonksiyonu yaratılan resimde istediğimiz içeriğin olmasını sağlamak için kullanılır. .</a:t>
          </a:r>
          <a:endParaRPr lang="tr-TR"/>
        </a:p>
      </dgm:t>
    </dgm:pt>
    <dgm:pt modelId="{A07FC0E3-30E0-45AA-889C-3E4708903D15}" type="parTrans" cxnId="{A30AE8D1-D74D-41CC-B43A-10EE1256783F}">
      <dgm:prSet/>
      <dgm:spPr/>
      <dgm:t>
        <a:bodyPr/>
        <a:lstStyle/>
        <a:p>
          <a:endParaRPr lang="tr-TR"/>
        </a:p>
      </dgm:t>
    </dgm:pt>
    <dgm:pt modelId="{C044D1DC-B247-4716-8CBE-44BFBCA9E5FF}" type="sibTrans" cxnId="{A30AE8D1-D74D-41CC-B43A-10EE1256783F}">
      <dgm:prSet/>
      <dgm:spPr/>
      <dgm:t>
        <a:bodyPr/>
        <a:lstStyle/>
        <a:p>
          <a:endParaRPr lang="tr-TR"/>
        </a:p>
      </dgm:t>
    </dgm:pt>
    <dgm:pt modelId="{05FC39A9-3822-4EE2-AD4B-B57F56744A63}" type="pres">
      <dgm:prSet presAssocID="{40DA8193-2BBE-4AEC-BD53-1FBE3D54AC15}" presName="linear" presStyleCnt="0">
        <dgm:presLayoutVars>
          <dgm:animLvl val="lvl"/>
          <dgm:resizeHandles val="exact"/>
        </dgm:presLayoutVars>
      </dgm:prSet>
      <dgm:spPr/>
    </dgm:pt>
    <dgm:pt modelId="{097EC4D3-C6AB-4C1B-8A94-CC72338C29F4}" type="pres">
      <dgm:prSet presAssocID="{561A474A-6A61-4E45-A05B-B325D65566DD}" presName="parentText" presStyleLbl="node1" presStyleIdx="0" presStyleCnt="2" custLinFactY="-4511" custLinFactNeighborY="-100000">
        <dgm:presLayoutVars>
          <dgm:chMax val="0"/>
          <dgm:bulletEnabled val="1"/>
        </dgm:presLayoutVars>
      </dgm:prSet>
      <dgm:spPr/>
    </dgm:pt>
    <dgm:pt modelId="{5A8B32C9-1935-406D-9D75-2F757CB6BE1C}" type="pres">
      <dgm:prSet presAssocID="{CEBB592C-CFFE-4100-A4AD-15A7CC62641C}" presName="spacer" presStyleCnt="0"/>
      <dgm:spPr/>
    </dgm:pt>
    <dgm:pt modelId="{BC5556D4-38CB-408A-9550-FF5B8C341AC6}" type="pres">
      <dgm:prSet presAssocID="{75321BBF-CE97-4612-86CD-7F9BBDD04B1E}" presName="parentText" presStyleLbl="node1" presStyleIdx="1" presStyleCnt="2">
        <dgm:presLayoutVars>
          <dgm:chMax val="0"/>
          <dgm:bulletEnabled val="1"/>
        </dgm:presLayoutVars>
      </dgm:prSet>
      <dgm:spPr/>
    </dgm:pt>
  </dgm:ptLst>
  <dgm:cxnLst>
    <dgm:cxn modelId="{2890760A-C33C-4616-9D65-1CE87A38FF5A}" type="presOf" srcId="{40DA8193-2BBE-4AEC-BD53-1FBE3D54AC15}" destId="{05FC39A9-3822-4EE2-AD4B-B57F56744A63}" srcOrd="0" destOrd="0" presId="urn:microsoft.com/office/officeart/2005/8/layout/vList2"/>
    <dgm:cxn modelId="{7817EF40-CA4C-4874-B54E-FE716B13ADC7}" srcId="{40DA8193-2BBE-4AEC-BD53-1FBE3D54AC15}" destId="{561A474A-6A61-4E45-A05B-B325D65566DD}" srcOrd="0" destOrd="0" parTransId="{20A6C9A8-3B15-4BF2-AA61-54E9D603896B}" sibTransId="{CEBB592C-CFFE-4100-A4AD-15A7CC62641C}"/>
    <dgm:cxn modelId="{FD881C42-3D77-4334-A906-35B461BCDF46}" type="presOf" srcId="{561A474A-6A61-4E45-A05B-B325D65566DD}" destId="{097EC4D3-C6AB-4C1B-8A94-CC72338C29F4}" srcOrd="0" destOrd="0" presId="urn:microsoft.com/office/officeart/2005/8/layout/vList2"/>
    <dgm:cxn modelId="{567E9844-3B84-4348-9935-FC6B4CF25762}" type="presOf" srcId="{75321BBF-CE97-4612-86CD-7F9BBDD04B1E}" destId="{BC5556D4-38CB-408A-9550-FF5B8C341AC6}" srcOrd="0" destOrd="0" presId="urn:microsoft.com/office/officeart/2005/8/layout/vList2"/>
    <dgm:cxn modelId="{A30AE8D1-D74D-41CC-B43A-10EE1256783F}" srcId="{40DA8193-2BBE-4AEC-BD53-1FBE3D54AC15}" destId="{75321BBF-CE97-4612-86CD-7F9BBDD04B1E}" srcOrd="1" destOrd="0" parTransId="{A07FC0E3-30E0-45AA-889C-3E4708903D15}" sibTransId="{C044D1DC-B247-4716-8CBE-44BFBCA9E5FF}"/>
    <dgm:cxn modelId="{9A6251D5-5985-4775-AC63-2B9B698FE3BE}" type="presParOf" srcId="{05FC39A9-3822-4EE2-AD4B-B57F56744A63}" destId="{097EC4D3-C6AB-4C1B-8A94-CC72338C29F4}" srcOrd="0" destOrd="0" presId="urn:microsoft.com/office/officeart/2005/8/layout/vList2"/>
    <dgm:cxn modelId="{D62692A3-CDCB-4399-B18F-CB49D93D64AE}" type="presParOf" srcId="{05FC39A9-3822-4EE2-AD4B-B57F56744A63}" destId="{5A8B32C9-1935-406D-9D75-2F757CB6BE1C}" srcOrd="1" destOrd="0" presId="urn:microsoft.com/office/officeart/2005/8/layout/vList2"/>
    <dgm:cxn modelId="{2A696B90-5277-4178-8FFB-EBB472875742}" type="presParOf" srcId="{05FC39A9-3822-4EE2-AD4B-B57F56744A63}" destId="{BC5556D4-38CB-408A-9550-FF5B8C341AC6}"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FB0A9C0-4F83-4BA2-A25D-1AC9C41A0C96}"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4C5F2D71-22AD-470E-B165-6A5788BB19EF}">
      <dgm:prSet/>
      <dgm:spPr/>
      <dgm:t>
        <a:bodyPr/>
        <a:lstStyle/>
        <a:p>
          <a:pPr rtl="0"/>
          <a:r>
            <a:rPr lang="en-US" b="1" dirty="0" err="1">
              <a:solidFill>
                <a:srgbClr val="7030A0"/>
              </a:solidFill>
            </a:rPr>
            <a:t>Stil</a:t>
          </a:r>
          <a:r>
            <a:rPr lang="en-US" b="1" dirty="0">
              <a:solidFill>
                <a:srgbClr val="7030A0"/>
              </a:solidFill>
            </a:rPr>
            <a:t> </a:t>
          </a:r>
          <a:r>
            <a:rPr lang="en-US" b="1" dirty="0" err="1">
              <a:solidFill>
                <a:srgbClr val="7030A0"/>
              </a:solidFill>
            </a:rPr>
            <a:t>Kayıp</a:t>
          </a:r>
          <a:r>
            <a:rPr lang="en-US" b="1" dirty="0">
              <a:solidFill>
                <a:srgbClr val="7030A0"/>
              </a:solidFill>
            </a:rPr>
            <a:t> </a:t>
          </a:r>
          <a:r>
            <a:rPr lang="en-US" b="1" dirty="0" err="1">
              <a:solidFill>
                <a:srgbClr val="7030A0"/>
              </a:solidFill>
            </a:rPr>
            <a:t>Fonksiyonu</a:t>
          </a:r>
          <a:endParaRPr lang="tr-TR" dirty="0">
            <a:solidFill>
              <a:srgbClr val="7030A0"/>
            </a:solidFill>
          </a:endParaRPr>
        </a:p>
      </dgm:t>
    </dgm:pt>
    <dgm:pt modelId="{E660B783-2E51-499B-90CF-87C5BED53349}" type="parTrans" cxnId="{86181ECB-A951-4F1E-81BD-A9AFF00D933C}">
      <dgm:prSet/>
      <dgm:spPr/>
      <dgm:t>
        <a:bodyPr/>
        <a:lstStyle/>
        <a:p>
          <a:endParaRPr lang="tr-TR"/>
        </a:p>
      </dgm:t>
    </dgm:pt>
    <dgm:pt modelId="{DD89FE1B-2DF1-4C97-87F6-6DAAE26F1D8F}" type="sibTrans" cxnId="{86181ECB-A951-4F1E-81BD-A9AFF00D933C}">
      <dgm:prSet/>
      <dgm:spPr/>
      <dgm:t>
        <a:bodyPr/>
        <a:lstStyle/>
        <a:p>
          <a:endParaRPr lang="tr-TR"/>
        </a:p>
      </dgm:t>
    </dgm:pt>
    <dgm:pt modelId="{57C6B130-8085-4A31-9D5B-B7AA90E451B5}">
      <dgm:prSet/>
      <dgm:spPr/>
      <dgm:t>
        <a:bodyPr/>
        <a:lstStyle/>
        <a:p>
          <a:pPr rtl="0"/>
          <a:r>
            <a:rPr lang="en-US"/>
            <a:t>Stil kayıp fonksiyonunda önce bahsettiğimiz katmanlar arasındaki ilişkileri incelememiz gerekiyor. Bunun içinde katmanlardaki aktivasyonların iç çarpımlarını almak gerekiyor.</a:t>
          </a:r>
          <a:endParaRPr lang="tr-TR"/>
        </a:p>
      </dgm:t>
    </dgm:pt>
    <dgm:pt modelId="{1DB4186D-B920-4743-9312-48CC738C5B06}" type="parTrans" cxnId="{6D6AC684-D77E-46E0-A91F-45CBEEBAE53C}">
      <dgm:prSet/>
      <dgm:spPr/>
      <dgm:t>
        <a:bodyPr/>
        <a:lstStyle/>
        <a:p>
          <a:endParaRPr lang="tr-TR"/>
        </a:p>
      </dgm:t>
    </dgm:pt>
    <dgm:pt modelId="{D1E926E2-D52D-4C1F-A8C8-FEA73BCDCED4}" type="sibTrans" cxnId="{6D6AC684-D77E-46E0-A91F-45CBEEBAE53C}">
      <dgm:prSet/>
      <dgm:spPr/>
      <dgm:t>
        <a:bodyPr/>
        <a:lstStyle/>
        <a:p>
          <a:endParaRPr lang="tr-TR"/>
        </a:p>
      </dgm:t>
    </dgm:pt>
    <dgm:pt modelId="{8CCC4436-C68B-4519-B8E2-23858B0A99C7}" type="pres">
      <dgm:prSet presAssocID="{6FB0A9C0-4F83-4BA2-A25D-1AC9C41A0C96}" presName="linear" presStyleCnt="0">
        <dgm:presLayoutVars>
          <dgm:animLvl val="lvl"/>
          <dgm:resizeHandles val="exact"/>
        </dgm:presLayoutVars>
      </dgm:prSet>
      <dgm:spPr/>
    </dgm:pt>
    <dgm:pt modelId="{EDEB0D69-39AA-46C3-8DD4-BD3A18B3BC48}" type="pres">
      <dgm:prSet presAssocID="{4C5F2D71-22AD-470E-B165-6A5788BB19EF}" presName="parentText" presStyleLbl="node1" presStyleIdx="0" presStyleCnt="2" custLinFactY="-21974" custLinFactNeighborX="-522" custLinFactNeighborY="-100000">
        <dgm:presLayoutVars>
          <dgm:chMax val="0"/>
          <dgm:bulletEnabled val="1"/>
        </dgm:presLayoutVars>
      </dgm:prSet>
      <dgm:spPr/>
    </dgm:pt>
    <dgm:pt modelId="{10C0991A-1DF4-46E7-981F-5C073A7AC5FB}" type="pres">
      <dgm:prSet presAssocID="{DD89FE1B-2DF1-4C97-87F6-6DAAE26F1D8F}" presName="spacer" presStyleCnt="0"/>
      <dgm:spPr/>
    </dgm:pt>
    <dgm:pt modelId="{0938BB58-049E-4D69-BF46-66BEA10DEB1B}" type="pres">
      <dgm:prSet presAssocID="{57C6B130-8085-4A31-9D5B-B7AA90E451B5}" presName="parentText" presStyleLbl="node1" presStyleIdx="1" presStyleCnt="2">
        <dgm:presLayoutVars>
          <dgm:chMax val="0"/>
          <dgm:bulletEnabled val="1"/>
        </dgm:presLayoutVars>
      </dgm:prSet>
      <dgm:spPr/>
    </dgm:pt>
  </dgm:ptLst>
  <dgm:cxnLst>
    <dgm:cxn modelId="{9E420401-8C41-416B-B6BC-3AE38E422474}" type="presOf" srcId="{4C5F2D71-22AD-470E-B165-6A5788BB19EF}" destId="{EDEB0D69-39AA-46C3-8DD4-BD3A18B3BC48}" srcOrd="0" destOrd="0" presId="urn:microsoft.com/office/officeart/2005/8/layout/vList2"/>
    <dgm:cxn modelId="{75866F0A-7AD0-432E-99B4-E91CCFB8C7C7}" type="presOf" srcId="{57C6B130-8085-4A31-9D5B-B7AA90E451B5}" destId="{0938BB58-049E-4D69-BF46-66BEA10DEB1B}" srcOrd="0" destOrd="0" presId="urn:microsoft.com/office/officeart/2005/8/layout/vList2"/>
    <dgm:cxn modelId="{21FD882B-DB74-4D93-9E43-1A0C70985D8C}" type="presOf" srcId="{6FB0A9C0-4F83-4BA2-A25D-1AC9C41A0C96}" destId="{8CCC4436-C68B-4519-B8E2-23858B0A99C7}" srcOrd="0" destOrd="0" presId="urn:microsoft.com/office/officeart/2005/8/layout/vList2"/>
    <dgm:cxn modelId="{6D6AC684-D77E-46E0-A91F-45CBEEBAE53C}" srcId="{6FB0A9C0-4F83-4BA2-A25D-1AC9C41A0C96}" destId="{57C6B130-8085-4A31-9D5B-B7AA90E451B5}" srcOrd="1" destOrd="0" parTransId="{1DB4186D-B920-4743-9312-48CC738C5B06}" sibTransId="{D1E926E2-D52D-4C1F-A8C8-FEA73BCDCED4}"/>
    <dgm:cxn modelId="{86181ECB-A951-4F1E-81BD-A9AFF00D933C}" srcId="{6FB0A9C0-4F83-4BA2-A25D-1AC9C41A0C96}" destId="{4C5F2D71-22AD-470E-B165-6A5788BB19EF}" srcOrd="0" destOrd="0" parTransId="{E660B783-2E51-499B-90CF-87C5BED53349}" sibTransId="{DD89FE1B-2DF1-4C97-87F6-6DAAE26F1D8F}"/>
    <dgm:cxn modelId="{9EE4DA9C-254F-4430-8153-FBF3B03CE137}" type="presParOf" srcId="{8CCC4436-C68B-4519-B8E2-23858B0A99C7}" destId="{EDEB0D69-39AA-46C3-8DD4-BD3A18B3BC48}" srcOrd="0" destOrd="0" presId="urn:microsoft.com/office/officeart/2005/8/layout/vList2"/>
    <dgm:cxn modelId="{CC352884-DAA3-45A4-8F91-D4A50CD7EEFC}" type="presParOf" srcId="{8CCC4436-C68B-4519-B8E2-23858B0A99C7}" destId="{10C0991A-1DF4-46E7-981F-5C073A7AC5FB}" srcOrd="1" destOrd="0" presId="urn:microsoft.com/office/officeart/2005/8/layout/vList2"/>
    <dgm:cxn modelId="{CC71A5F3-EBD3-48A1-84EC-06F092ED4C1E}" type="presParOf" srcId="{8CCC4436-C68B-4519-B8E2-23858B0A99C7}" destId="{0938BB58-049E-4D69-BF46-66BEA10DEB1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B6D7FD0-8ABA-40E0-BD0D-53413E81A01C}"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0BA5E9B8-1152-4DF1-A555-63FC82358A6A}">
      <dgm:prSet/>
      <dgm:spPr/>
      <dgm:t>
        <a:bodyPr/>
        <a:lstStyle/>
        <a:p>
          <a:pPr rtl="0"/>
          <a:r>
            <a:rPr lang="en-US" b="1" dirty="0">
              <a:solidFill>
                <a:srgbClr val="7030A0"/>
              </a:solidFill>
            </a:rPr>
            <a:t>Gram </a:t>
          </a:r>
          <a:r>
            <a:rPr lang="en-US" b="1" dirty="0" err="1">
              <a:solidFill>
                <a:srgbClr val="7030A0"/>
              </a:solidFill>
            </a:rPr>
            <a:t>Matrisi</a:t>
          </a:r>
          <a:endParaRPr lang="tr-TR" dirty="0">
            <a:solidFill>
              <a:srgbClr val="7030A0"/>
            </a:solidFill>
          </a:endParaRPr>
        </a:p>
      </dgm:t>
    </dgm:pt>
    <dgm:pt modelId="{7710B740-E85A-4F22-AB72-4BBC6644EA5D}" type="parTrans" cxnId="{BC9CE605-98FF-41C5-BC3C-95CA947B1326}">
      <dgm:prSet/>
      <dgm:spPr/>
      <dgm:t>
        <a:bodyPr/>
        <a:lstStyle/>
        <a:p>
          <a:endParaRPr lang="tr-TR"/>
        </a:p>
      </dgm:t>
    </dgm:pt>
    <dgm:pt modelId="{83260965-7646-48F6-BD7C-89A5654F7602}" type="sibTrans" cxnId="{BC9CE605-98FF-41C5-BC3C-95CA947B1326}">
      <dgm:prSet/>
      <dgm:spPr/>
      <dgm:t>
        <a:bodyPr/>
        <a:lstStyle/>
        <a:p>
          <a:endParaRPr lang="tr-TR"/>
        </a:p>
      </dgm:t>
    </dgm:pt>
    <dgm:pt modelId="{F48039B4-6620-4458-806D-0532610D0F7E}">
      <dgm:prSet/>
      <dgm:spPr/>
      <dgm:t>
        <a:bodyPr/>
        <a:lstStyle/>
        <a:p>
          <a:pPr rtl="0"/>
          <a:r>
            <a:rPr lang="en-US"/>
            <a:t>Farklı katmanlardaki aktivasyonların iç çarpımını alarak gram matrisini elde ediyoruz. Sonrasında stili verilen resme uygun olan bir doku üretmek için de orijinal resmin gram matrisi ile üretilen resmin gram matrisi arasındaki ortalama karesel hatayı düşürmeye çalışıyoruz. </a:t>
          </a:r>
          <a:endParaRPr lang="tr-TR"/>
        </a:p>
      </dgm:t>
    </dgm:pt>
    <dgm:pt modelId="{5B3B6EE4-2781-4C39-89DC-ED09E059E2AE}" type="parTrans" cxnId="{918A86DD-1E3E-40CC-BBDF-224B8B7D3CF6}">
      <dgm:prSet/>
      <dgm:spPr/>
      <dgm:t>
        <a:bodyPr/>
        <a:lstStyle/>
        <a:p>
          <a:endParaRPr lang="tr-TR"/>
        </a:p>
      </dgm:t>
    </dgm:pt>
    <dgm:pt modelId="{C5C8FC45-F53C-4787-AA90-539A1D2ECE57}" type="sibTrans" cxnId="{918A86DD-1E3E-40CC-BBDF-224B8B7D3CF6}">
      <dgm:prSet/>
      <dgm:spPr/>
      <dgm:t>
        <a:bodyPr/>
        <a:lstStyle/>
        <a:p>
          <a:endParaRPr lang="tr-TR"/>
        </a:p>
      </dgm:t>
    </dgm:pt>
    <dgm:pt modelId="{5D404741-81C5-4954-8EE1-566F3229C173}" type="pres">
      <dgm:prSet presAssocID="{5B6D7FD0-8ABA-40E0-BD0D-53413E81A01C}" presName="linear" presStyleCnt="0">
        <dgm:presLayoutVars>
          <dgm:animLvl val="lvl"/>
          <dgm:resizeHandles val="exact"/>
        </dgm:presLayoutVars>
      </dgm:prSet>
      <dgm:spPr/>
    </dgm:pt>
    <dgm:pt modelId="{B23CCB4F-0AF3-4653-8E28-818AA936896D}" type="pres">
      <dgm:prSet presAssocID="{0BA5E9B8-1152-4DF1-A555-63FC82358A6A}" presName="parentText" presStyleLbl="node1" presStyleIdx="0" presStyleCnt="2" custScaleX="27680" custLinFactY="-12605" custLinFactNeighborX="-37109" custLinFactNeighborY="-100000">
        <dgm:presLayoutVars>
          <dgm:chMax val="0"/>
          <dgm:bulletEnabled val="1"/>
        </dgm:presLayoutVars>
      </dgm:prSet>
      <dgm:spPr/>
    </dgm:pt>
    <dgm:pt modelId="{6E1D6C52-321A-4553-892D-2A5178EFFCBE}" type="pres">
      <dgm:prSet presAssocID="{83260965-7646-48F6-BD7C-89A5654F7602}" presName="spacer" presStyleCnt="0"/>
      <dgm:spPr/>
    </dgm:pt>
    <dgm:pt modelId="{90A46260-55BD-4EE0-B9FD-0C0F705C9442}" type="pres">
      <dgm:prSet presAssocID="{F48039B4-6620-4458-806D-0532610D0F7E}" presName="parentText" presStyleLbl="node1" presStyleIdx="1" presStyleCnt="2">
        <dgm:presLayoutVars>
          <dgm:chMax val="0"/>
          <dgm:bulletEnabled val="1"/>
        </dgm:presLayoutVars>
      </dgm:prSet>
      <dgm:spPr/>
    </dgm:pt>
  </dgm:ptLst>
  <dgm:cxnLst>
    <dgm:cxn modelId="{BC9CE605-98FF-41C5-BC3C-95CA947B1326}" srcId="{5B6D7FD0-8ABA-40E0-BD0D-53413E81A01C}" destId="{0BA5E9B8-1152-4DF1-A555-63FC82358A6A}" srcOrd="0" destOrd="0" parTransId="{7710B740-E85A-4F22-AB72-4BBC6644EA5D}" sibTransId="{83260965-7646-48F6-BD7C-89A5654F7602}"/>
    <dgm:cxn modelId="{34E3F24B-7879-4532-9AA7-B5332FC7AD26}" type="presOf" srcId="{5B6D7FD0-8ABA-40E0-BD0D-53413E81A01C}" destId="{5D404741-81C5-4954-8EE1-566F3229C173}" srcOrd="0" destOrd="0" presId="urn:microsoft.com/office/officeart/2005/8/layout/vList2"/>
    <dgm:cxn modelId="{C2F7DC7E-76AB-4A0F-972B-610D27AC01FB}" type="presOf" srcId="{F48039B4-6620-4458-806D-0532610D0F7E}" destId="{90A46260-55BD-4EE0-B9FD-0C0F705C9442}" srcOrd="0" destOrd="0" presId="urn:microsoft.com/office/officeart/2005/8/layout/vList2"/>
    <dgm:cxn modelId="{641E61B8-561D-45DD-AD74-238445713C18}" type="presOf" srcId="{0BA5E9B8-1152-4DF1-A555-63FC82358A6A}" destId="{B23CCB4F-0AF3-4653-8E28-818AA936896D}" srcOrd="0" destOrd="0" presId="urn:microsoft.com/office/officeart/2005/8/layout/vList2"/>
    <dgm:cxn modelId="{918A86DD-1E3E-40CC-BBDF-224B8B7D3CF6}" srcId="{5B6D7FD0-8ABA-40E0-BD0D-53413E81A01C}" destId="{F48039B4-6620-4458-806D-0532610D0F7E}" srcOrd="1" destOrd="0" parTransId="{5B3B6EE4-2781-4C39-89DC-ED09E059E2AE}" sibTransId="{C5C8FC45-F53C-4787-AA90-539A1D2ECE57}"/>
    <dgm:cxn modelId="{24CA680C-32EE-46E3-A7CF-E2E440F6A491}" type="presParOf" srcId="{5D404741-81C5-4954-8EE1-566F3229C173}" destId="{B23CCB4F-0AF3-4653-8E28-818AA936896D}" srcOrd="0" destOrd="0" presId="urn:microsoft.com/office/officeart/2005/8/layout/vList2"/>
    <dgm:cxn modelId="{2B8AE1E0-8C9D-40ED-AA90-8579B5D60A28}" type="presParOf" srcId="{5D404741-81C5-4954-8EE1-566F3229C173}" destId="{6E1D6C52-321A-4553-892D-2A5178EFFCBE}" srcOrd="1" destOrd="0" presId="urn:microsoft.com/office/officeart/2005/8/layout/vList2"/>
    <dgm:cxn modelId="{0D92ECF4-DD45-4163-988F-E397EFC5C9E9}" type="presParOf" srcId="{5D404741-81C5-4954-8EE1-566F3229C173}" destId="{90A46260-55BD-4EE0-B9FD-0C0F705C9442}"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75AD5A9-C9F2-4D5F-8D71-37706DAB720B}"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69CF438D-F01E-498F-8A80-203E2237E4FA}">
      <dgm:prSet/>
      <dgm:spPr/>
      <dgm:t>
        <a:bodyPr/>
        <a:lstStyle/>
        <a:p>
          <a:pPr rtl="0"/>
          <a:r>
            <a:rPr lang="en-US"/>
            <a:t>Aşağıdaki formülde G üretilen resim, A orijinal resim, Nl bir katmandaki özellik haritası miktarı ve Ml ise özellik haritasının boyutlarının çarpımı.</a:t>
          </a:r>
          <a:endParaRPr lang="tr-TR"/>
        </a:p>
      </dgm:t>
    </dgm:pt>
    <dgm:pt modelId="{8E92BB66-B9AA-4ACE-B78A-890F1C5FC302}" type="parTrans" cxnId="{B0CCC204-B0AE-4737-87C4-682C70598702}">
      <dgm:prSet/>
      <dgm:spPr/>
      <dgm:t>
        <a:bodyPr/>
        <a:lstStyle/>
        <a:p>
          <a:endParaRPr lang="tr-TR"/>
        </a:p>
      </dgm:t>
    </dgm:pt>
    <dgm:pt modelId="{860B9E33-2198-424F-8AD9-58EDFBD96BDD}" type="sibTrans" cxnId="{B0CCC204-B0AE-4737-87C4-682C70598702}">
      <dgm:prSet/>
      <dgm:spPr/>
      <dgm:t>
        <a:bodyPr/>
        <a:lstStyle/>
        <a:p>
          <a:endParaRPr lang="tr-TR"/>
        </a:p>
      </dgm:t>
    </dgm:pt>
    <dgm:pt modelId="{298CF56A-E80B-498B-BB85-3470752F017E}" type="pres">
      <dgm:prSet presAssocID="{575AD5A9-C9F2-4D5F-8D71-37706DAB720B}" presName="linear" presStyleCnt="0">
        <dgm:presLayoutVars>
          <dgm:animLvl val="lvl"/>
          <dgm:resizeHandles val="exact"/>
        </dgm:presLayoutVars>
      </dgm:prSet>
      <dgm:spPr/>
    </dgm:pt>
    <dgm:pt modelId="{F8B7F5C8-9C90-4214-B84C-01CE5804DABA}" type="pres">
      <dgm:prSet presAssocID="{69CF438D-F01E-498F-8A80-203E2237E4FA}" presName="parentText" presStyleLbl="node1" presStyleIdx="0" presStyleCnt="1">
        <dgm:presLayoutVars>
          <dgm:chMax val="0"/>
          <dgm:bulletEnabled val="1"/>
        </dgm:presLayoutVars>
      </dgm:prSet>
      <dgm:spPr/>
    </dgm:pt>
  </dgm:ptLst>
  <dgm:cxnLst>
    <dgm:cxn modelId="{B0CCC204-B0AE-4737-87C4-682C70598702}" srcId="{575AD5A9-C9F2-4D5F-8D71-37706DAB720B}" destId="{69CF438D-F01E-498F-8A80-203E2237E4FA}" srcOrd="0" destOrd="0" parTransId="{8E92BB66-B9AA-4ACE-B78A-890F1C5FC302}" sibTransId="{860B9E33-2198-424F-8AD9-58EDFBD96BDD}"/>
    <dgm:cxn modelId="{CF3D9568-8A6F-4155-A760-A88F00C273B6}" type="presOf" srcId="{575AD5A9-C9F2-4D5F-8D71-37706DAB720B}" destId="{298CF56A-E80B-498B-BB85-3470752F017E}" srcOrd="0" destOrd="0" presId="urn:microsoft.com/office/officeart/2005/8/layout/vList2"/>
    <dgm:cxn modelId="{84FD07E0-FE2E-437A-AF41-E88D3AE3E88C}" type="presOf" srcId="{69CF438D-F01E-498F-8A80-203E2237E4FA}" destId="{F8B7F5C8-9C90-4214-B84C-01CE5804DABA}" srcOrd="0" destOrd="0" presId="urn:microsoft.com/office/officeart/2005/8/layout/vList2"/>
    <dgm:cxn modelId="{AF8BBF53-99FB-4CB3-8B5C-BB41988B85A6}" type="presParOf" srcId="{298CF56A-E80B-498B-BB85-3470752F017E}" destId="{F8B7F5C8-9C90-4214-B84C-01CE5804DAB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FD15FD-725B-45AB-8FD8-D9A6E69D5668}" type="doc">
      <dgm:prSet loTypeId="urn:microsoft.com/office/officeart/2005/8/layout/hList1" loCatId="list" qsTypeId="urn:microsoft.com/office/officeart/2005/8/quickstyle/simple3" qsCatId="simple" csTypeId="urn:microsoft.com/office/officeart/2005/8/colors/colorful4" csCatId="colorful" phldr="1"/>
      <dgm:spPr/>
      <dgm:t>
        <a:bodyPr/>
        <a:lstStyle/>
        <a:p>
          <a:endParaRPr lang="tr-TR"/>
        </a:p>
      </dgm:t>
    </dgm:pt>
    <dgm:pt modelId="{A94331F0-D9A3-4A91-8D38-079BEBE5FB11}">
      <dgm:prSet/>
      <dgm:spPr/>
      <dgm:t>
        <a:bodyPr/>
        <a:lstStyle/>
        <a:p>
          <a:pPr rtl="0"/>
          <a:r>
            <a:rPr lang="tr-TR"/>
            <a:t>LIGHTING </a:t>
          </a:r>
        </a:p>
      </dgm:t>
    </dgm:pt>
    <dgm:pt modelId="{9EA43825-59CD-4069-9EF3-757856D34E23}" type="parTrans" cxnId="{54F797E0-95FE-418D-8FB4-8F025EE0B2C2}">
      <dgm:prSet/>
      <dgm:spPr/>
      <dgm:t>
        <a:bodyPr/>
        <a:lstStyle/>
        <a:p>
          <a:endParaRPr lang="tr-TR"/>
        </a:p>
      </dgm:t>
    </dgm:pt>
    <dgm:pt modelId="{7412D1D3-3DED-4B3C-848A-BA7D9D9B77C1}" type="sibTrans" cxnId="{54F797E0-95FE-418D-8FB4-8F025EE0B2C2}">
      <dgm:prSet/>
      <dgm:spPr/>
      <dgm:t>
        <a:bodyPr/>
        <a:lstStyle/>
        <a:p>
          <a:endParaRPr lang="tr-TR"/>
        </a:p>
      </dgm:t>
    </dgm:pt>
    <dgm:pt modelId="{B8AA8018-E8D4-48D3-8255-7B61A560EDDA}">
      <dgm:prSet/>
      <dgm:spPr/>
      <dgm:t>
        <a:bodyPr/>
        <a:lstStyle/>
        <a:p>
          <a:pPr rtl="0"/>
          <a:r>
            <a:rPr lang="tr-TR"/>
            <a:t>CAMERA </a:t>
          </a:r>
        </a:p>
      </dgm:t>
    </dgm:pt>
    <dgm:pt modelId="{FB3C7581-EDE5-445D-8C9A-AEC70FA3F736}" type="parTrans" cxnId="{435AC629-6EBD-4534-9FB1-94E123D4A56A}">
      <dgm:prSet/>
      <dgm:spPr/>
      <dgm:t>
        <a:bodyPr/>
        <a:lstStyle/>
        <a:p>
          <a:endParaRPr lang="tr-TR"/>
        </a:p>
      </dgm:t>
    </dgm:pt>
    <dgm:pt modelId="{E1540834-565A-4DB0-9F60-9D15F02E962E}" type="sibTrans" cxnId="{435AC629-6EBD-4534-9FB1-94E123D4A56A}">
      <dgm:prSet/>
      <dgm:spPr/>
      <dgm:t>
        <a:bodyPr/>
        <a:lstStyle/>
        <a:p>
          <a:endParaRPr lang="tr-TR"/>
        </a:p>
      </dgm:t>
    </dgm:pt>
    <dgm:pt modelId="{CF7460EE-183F-4353-A521-0B120FE58141}">
      <dgm:prSet/>
      <dgm:spPr/>
      <dgm:t>
        <a:bodyPr/>
        <a:lstStyle/>
        <a:p>
          <a:pPr rtl="0"/>
          <a:r>
            <a:rPr lang="tr-TR"/>
            <a:t>PROCESSOR </a:t>
          </a:r>
        </a:p>
      </dgm:t>
    </dgm:pt>
    <dgm:pt modelId="{095DC401-1C01-411B-9168-CD0C6375174D}" type="parTrans" cxnId="{96D946EE-598D-41C2-A0C3-302799718705}">
      <dgm:prSet/>
      <dgm:spPr/>
      <dgm:t>
        <a:bodyPr/>
        <a:lstStyle/>
        <a:p>
          <a:endParaRPr lang="tr-TR"/>
        </a:p>
      </dgm:t>
    </dgm:pt>
    <dgm:pt modelId="{F2B6F906-7A6A-4707-B01C-55E7E666D2F9}" type="sibTrans" cxnId="{96D946EE-598D-41C2-A0C3-302799718705}">
      <dgm:prSet/>
      <dgm:spPr/>
      <dgm:t>
        <a:bodyPr/>
        <a:lstStyle/>
        <a:p>
          <a:endParaRPr lang="tr-TR"/>
        </a:p>
      </dgm:t>
    </dgm:pt>
    <dgm:pt modelId="{B9F01E4D-2B4D-4E81-85AA-CD0AF8705540}">
      <dgm:prSet/>
      <dgm:spPr/>
      <dgm:t>
        <a:bodyPr/>
        <a:lstStyle/>
        <a:p>
          <a:pPr rtl="0"/>
          <a:r>
            <a:rPr lang="tr-TR"/>
            <a:t>OUTPUT</a:t>
          </a:r>
        </a:p>
      </dgm:t>
    </dgm:pt>
    <dgm:pt modelId="{6B5487BB-4126-45EC-BA48-4C61468638E6}" type="parTrans" cxnId="{B4CF31DB-77E0-41A0-B23F-3BFA2A0AE840}">
      <dgm:prSet/>
      <dgm:spPr/>
      <dgm:t>
        <a:bodyPr/>
        <a:lstStyle/>
        <a:p>
          <a:endParaRPr lang="tr-TR"/>
        </a:p>
      </dgm:t>
    </dgm:pt>
    <dgm:pt modelId="{FE040977-8B85-40EC-9DAC-BC764958019E}" type="sibTrans" cxnId="{B4CF31DB-77E0-41A0-B23F-3BFA2A0AE840}">
      <dgm:prSet/>
      <dgm:spPr/>
      <dgm:t>
        <a:bodyPr/>
        <a:lstStyle/>
        <a:p>
          <a:endParaRPr lang="tr-TR"/>
        </a:p>
      </dgm:t>
    </dgm:pt>
    <dgm:pt modelId="{A54120A7-4C4D-41DA-AD0B-1478994AC750}">
      <dgm:prSet custT="1"/>
      <dgm:spPr/>
      <dgm:t>
        <a:bodyPr/>
        <a:lstStyle/>
        <a:p>
          <a:r>
            <a:rPr lang="tr-TR" sz="3200" dirty="0"/>
            <a:t>Sahneyi veya nesneyi aydınlatır.</a:t>
          </a:r>
        </a:p>
      </dgm:t>
    </dgm:pt>
    <dgm:pt modelId="{51963D28-5687-43FF-8511-B36C4FD89F48}" type="parTrans" cxnId="{CBAE8F8A-8B94-4F46-8AA3-884B219124C1}">
      <dgm:prSet/>
      <dgm:spPr/>
      <dgm:t>
        <a:bodyPr/>
        <a:lstStyle/>
        <a:p>
          <a:endParaRPr lang="tr-TR"/>
        </a:p>
      </dgm:t>
    </dgm:pt>
    <dgm:pt modelId="{3F388782-0F94-454E-9D84-0ED1E0E2670D}" type="sibTrans" cxnId="{CBAE8F8A-8B94-4F46-8AA3-884B219124C1}">
      <dgm:prSet/>
      <dgm:spPr/>
      <dgm:t>
        <a:bodyPr/>
        <a:lstStyle/>
        <a:p>
          <a:endParaRPr lang="tr-TR"/>
        </a:p>
      </dgm:t>
    </dgm:pt>
    <dgm:pt modelId="{42F7AC15-CE9F-49CC-8AF0-6EADB7F07E88}">
      <dgm:prSet custT="1"/>
      <dgm:spPr/>
      <dgm:t>
        <a:bodyPr/>
        <a:lstStyle/>
        <a:p>
          <a:r>
            <a:rPr lang="tr-TR" sz="3200" dirty="0"/>
            <a:t>Bir lens sağlar ve yakalamak için bir </a:t>
          </a:r>
          <a:r>
            <a:rPr lang="tr-TR" sz="3200" dirty="0" err="1"/>
            <a:t>sensör</a:t>
          </a:r>
          <a:r>
            <a:rPr lang="tr-TR" sz="3200" dirty="0"/>
            <a:t> ile görüntüyü dijitalleştirir. </a:t>
          </a:r>
        </a:p>
      </dgm:t>
    </dgm:pt>
    <dgm:pt modelId="{D788BD9E-0467-4093-BB2D-BBB3CD08E98D}" type="parTrans" cxnId="{E63878A3-F889-40F2-BC77-58B2120D1047}">
      <dgm:prSet/>
      <dgm:spPr/>
      <dgm:t>
        <a:bodyPr/>
        <a:lstStyle/>
        <a:p>
          <a:endParaRPr lang="tr-TR"/>
        </a:p>
      </dgm:t>
    </dgm:pt>
    <dgm:pt modelId="{04C564BA-945B-4925-B5E3-6DD6271E86C4}" type="sibTrans" cxnId="{E63878A3-F889-40F2-BC77-58B2120D1047}">
      <dgm:prSet/>
      <dgm:spPr/>
      <dgm:t>
        <a:bodyPr/>
        <a:lstStyle/>
        <a:p>
          <a:endParaRPr lang="tr-TR"/>
        </a:p>
      </dgm:t>
    </dgm:pt>
    <dgm:pt modelId="{FB494D20-39DE-4BD6-941E-9A58964D17F2}">
      <dgm:prSet custT="1"/>
      <dgm:spPr/>
      <dgm:t>
        <a:bodyPr/>
        <a:lstStyle/>
        <a:p>
          <a:r>
            <a:rPr lang="tr-TR" sz="3200" dirty="0"/>
            <a:t>Makine görüşüne sahip bilgisayar, algoritmalar, ara katman yazılımı ve yapay zeka analitik için işleme.</a:t>
          </a:r>
        </a:p>
      </dgm:t>
    </dgm:pt>
    <dgm:pt modelId="{F58407A0-B23D-4D10-AE30-16511FBA77D5}" type="parTrans" cxnId="{6D5AFA81-DF1A-4E02-9AF9-BE39932E2737}">
      <dgm:prSet/>
      <dgm:spPr/>
      <dgm:t>
        <a:bodyPr/>
        <a:lstStyle/>
        <a:p>
          <a:endParaRPr lang="tr-TR"/>
        </a:p>
      </dgm:t>
    </dgm:pt>
    <dgm:pt modelId="{0197406D-8A1B-462C-AB38-8A93312D2B35}" type="sibTrans" cxnId="{6D5AFA81-DF1A-4E02-9AF9-BE39932E2737}">
      <dgm:prSet/>
      <dgm:spPr/>
      <dgm:t>
        <a:bodyPr/>
        <a:lstStyle/>
        <a:p>
          <a:endParaRPr lang="tr-TR"/>
        </a:p>
      </dgm:t>
    </dgm:pt>
    <dgm:pt modelId="{892E26D0-EAEE-4119-B696-E6A48DDC0317}">
      <dgm:prSet custT="1"/>
      <dgm:spPr/>
      <dgm:t>
        <a:bodyPr/>
        <a:lstStyle/>
        <a:p>
          <a:r>
            <a:rPr lang="tr-TR" sz="3200" dirty="0"/>
            <a:t>Verileri yönlendirecek işlemci, robotlar ve iletişim için diğer bilgiler makineler ve yazılımlar kullanılır. </a:t>
          </a:r>
        </a:p>
      </dgm:t>
    </dgm:pt>
    <dgm:pt modelId="{12119225-0120-49D1-BD6E-7ADE9A318493}" type="parTrans" cxnId="{122649AF-31DF-41FE-AB8F-CAFBFF5314AA}">
      <dgm:prSet/>
      <dgm:spPr/>
      <dgm:t>
        <a:bodyPr/>
        <a:lstStyle/>
        <a:p>
          <a:endParaRPr lang="tr-TR"/>
        </a:p>
      </dgm:t>
    </dgm:pt>
    <dgm:pt modelId="{39B872AE-A99D-401D-9DD3-BCB5838704FF}" type="sibTrans" cxnId="{122649AF-31DF-41FE-AB8F-CAFBFF5314AA}">
      <dgm:prSet/>
      <dgm:spPr/>
      <dgm:t>
        <a:bodyPr/>
        <a:lstStyle/>
        <a:p>
          <a:endParaRPr lang="tr-TR"/>
        </a:p>
      </dgm:t>
    </dgm:pt>
    <dgm:pt modelId="{DB811F06-11A6-4737-A717-584C8AE90F03}">
      <dgm:prSet custT="1"/>
      <dgm:spPr/>
      <dgm:t>
        <a:bodyPr/>
        <a:lstStyle/>
        <a:p>
          <a:endParaRPr lang="tr-TR" sz="3200" dirty="0"/>
        </a:p>
      </dgm:t>
    </dgm:pt>
    <dgm:pt modelId="{31C5C984-DAA2-4D38-AC29-2C87F800509C}" type="parTrans" cxnId="{9CAF1B54-4334-4121-966F-1D7F5B371205}">
      <dgm:prSet/>
      <dgm:spPr/>
      <dgm:t>
        <a:bodyPr/>
        <a:lstStyle/>
        <a:p>
          <a:endParaRPr lang="tr-TR"/>
        </a:p>
      </dgm:t>
    </dgm:pt>
    <dgm:pt modelId="{043A4082-2122-45AD-884C-F68A681D2203}" type="sibTrans" cxnId="{9CAF1B54-4334-4121-966F-1D7F5B371205}">
      <dgm:prSet/>
      <dgm:spPr/>
      <dgm:t>
        <a:bodyPr/>
        <a:lstStyle/>
        <a:p>
          <a:endParaRPr lang="tr-TR"/>
        </a:p>
      </dgm:t>
    </dgm:pt>
    <dgm:pt modelId="{A882B15D-F389-41A5-A877-CCBFD5AC1682}" type="pres">
      <dgm:prSet presAssocID="{AEFD15FD-725B-45AB-8FD8-D9A6E69D5668}" presName="Name0" presStyleCnt="0">
        <dgm:presLayoutVars>
          <dgm:dir/>
          <dgm:animLvl val="lvl"/>
          <dgm:resizeHandles val="exact"/>
        </dgm:presLayoutVars>
      </dgm:prSet>
      <dgm:spPr/>
    </dgm:pt>
    <dgm:pt modelId="{59969849-B488-4EE5-A3D2-B6591CAC0B2A}" type="pres">
      <dgm:prSet presAssocID="{A94331F0-D9A3-4A91-8D38-079BEBE5FB11}" presName="composite" presStyleCnt="0"/>
      <dgm:spPr/>
    </dgm:pt>
    <dgm:pt modelId="{1034F0BF-913B-4C21-BAE5-A5EC41ADCFD9}" type="pres">
      <dgm:prSet presAssocID="{A94331F0-D9A3-4A91-8D38-079BEBE5FB11}" presName="parTx" presStyleLbl="alignNode1" presStyleIdx="0" presStyleCnt="4">
        <dgm:presLayoutVars>
          <dgm:chMax val="0"/>
          <dgm:chPref val="0"/>
          <dgm:bulletEnabled val="1"/>
        </dgm:presLayoutVars>
      </dgm:prSet>
      <dgm:spPr/>
    </dgm:pt>
    <dgm:pt modelId="{6C4628A4-DDAD-496C-8925-F1A312FBB79A}" type="pres">
      <dgm:prSet presAssocID="{A94331F0-D9A3-4A91-8D38-079BEBE5FB11}" presName="desTx" presStyleLbl="alignAccFollowNode1" presStyleIdx="0" presStyleCnt="4">
        <dgm:presLayoutVars>
          <dgm:bulletEnabled val="1"/>
        </dgm:presLayoutVars>
      </dgm:prSet>
      <dgm:spPr/>
    </dgm:pt>
    <dgm:pt modelId="{89F8DFD4-09E3-4E92-A037-B789B2009F66}" type="pres">
      <dgm:prSet presAssocID="{7412D1D3-3DED-4B3C-848A-BA7D9D9B77C1}" presName="space" presStyleCnt="0"/>
      <dgm:spPr/>
    </dgm:pt>
    <dgm:pt modelId="{0D66FDA6-0C48-4E5F-B9EB-B782DDA36B31}" type="pres">
      <dgm:prSet presAssocID="{B8AA8018-E8D4-48D3-8255-7B61A560EDDA}" presName="composite" presStyleCnt="0"/>
      <dgm:spPr/>
    </dgm:pt>
    <dgm:pt modelId="{3464E527-83E7-418E-9540-D36A0FD6E095}" type="pres">
      <dgm:prSet presAssocID="{B8AA8018-E8D4-48D3-8255-7B61A560EDDA}" presName="parTx" presStyleLbl="alignNode1" presStyleIdx="1" presStyleCnt="4">
        <dgm:presLayoutVars>
          <dgm:chMax val="0"/>
          <dgm:chPref val="0"/>
          <dgm:bulletEnabled val="1"/>
        </dgm:presLayoutVars>
      </dgm:prSet>
      <dgm:spPr/>
    </dgm:pt>
    <dgm:pt modelId="{15F58F2B-A1D5-4F11-8688-92EC6B5C4B76}" type="pres">
      <dgm:prSet presAssocID="{B8AA8018-E8D4-48D3-8255-7B61A560EDDA}" presName="desTx" presStyleLbl="alignAccFollowNode1" presStyleIdx="1" presStyleCnt="4">
        <dgm:presLayoutVars>
          <dgm:bulletEnabled val="1"/>
        </dgm:presLayoutVars>
      </dgm:prSet>
      <dgm:spPr/>
    </dgm:pt>
    <dgm:pt modelId="{87A889FC-FF8E-4BCF-84BE-3D167CF6578E}" type="pres">
      <dgm:prSet presAssocID="{E1540834-565A-4DB0-9F60-9D15F02E962E}" presName="space" presStyleCnt="0"/>
      <dgm:spPr/>
    </dgm:pt>
    <dgm:pt modelId="{CB95EC0B-FA48-4230-8922-F9278E886DB7}" type="pres">
      <dgm:prSet presAssocID="{CF7460EE-183F-4353-A521-0B120FE58141}" presName="composite" presStyleCnt="0"/>
      <dgm:spPr/>
    </dgm:pt>
    <dgm:pt modelId="{D529B090-5575-4E11-8569-4610D55ECE22}" type="pres">
      <dgm:prSet presAssocID="{CF7460EE-183F-4353-A521-0B120FE58141}" presName="parTx" presStyleLbl="alignNode1" presStyleIdx="2" presStyleCnt="4">
        <dgm:presLayoutVars>
          <dgm:chMax val="0"/>
          <dgm:chPref val="0"/>
          <dgm:bulletEnabled val="1"/>
        </dgm:presLayoutVars>
      </dgm:prSet>
      <dgm:spPr/>
    </dgm:pt>
    <dgm:pt modelId="{3F97C246-2CCE-4342-BEAD-11FAC58C56CA}" type="pres">
      <dgm:prSet presAssocID="{CF7460EE-183F-4353-A521-0B120FE58141}" presName="desTx" presStyleLbl="alignAccFollowNode1" presStyleIdx="2" presStyleCnt="4">
        <dgm:presLayoutVars>
          <dgm:bulletEnabled val="1"/>
        </dgm:presLayoutVars>
      </dgm:prSet>
      <dgm:spPr/>
    </dgm:pt>
    <dgm:pt modelId="{632A57C4-A8BC-4859-A629-2A498EFDA49C}" type="pres">
      <dgm:prSet presAssocID="{F2B6F906-7A6A-4707-B01C-55E7E666D2F9}" presName="space" presStyleCnt="0"/>
      <dgm:spPr/>
    </dgm:pt>
    <dgm:pt modelId="{056829D3-D45A-4530-AE5E-EB5960659C10}" type="pres">
      <dgm:prSet presAssocID="{B9F01E4D-2B4D-4E81-85AA-CD0AF8705540}" presName="composite" presStyleCnt="0"/>
      <dgm:spPr/>
    </dgm:pt>
    <dgm:pt modelId="{60ADF1A7-D3CA-4C6F-A1BF-3CF96CB59D54}" type="pres">
      <dgm:prSet presAssocID="{B9F01E4D-2B4D-4E81-85AA-CD0AF8705540}" presName="parTx" presStyleLbl="alignNode1" presStyleIdx="3" presStyleCnt="4">
        <dgm:presLayoutVars>
          <dgm:chMax val="0"/>
          <dgm:chPref val="0"/>
          <dgm:bulletEnabled val="1"/>
        </dgm:presLayoutVars>
      </dgm:prSet>
      <dgm:spPr/>
    </dgm:pt>
    <dgm:pt modelId="{0CC0853D-95FB-42EB-8E17-F5683F224019}" type="pres">
      <dgm:prSet presAssocID="{B9F01E4D-2B4D-4E81-85AA-CD0AF8705540}" presName="desTx" presStyleLbl="alignAccFollowNode1" presStyleIdx="3" presStyleCnt="4">
        <dgm:presLayoutVars>
          <dgm:bulletEnabled val="1"/>
        </dgm:presLayoutVars>
      </dgm:prSet>
      <dgm:spPr/>
    </dgm:pt>
  </dgm:ptLst>
  <dgm:cxnLst>
    <dgm:cxn modelId="{4D4A5D09-3161-40F5-A5FD-DC4266852ACF}" type="presOf" srcId="{B9F01E4D-2B4D-4E81-85AA-CD0AF8705540}" destId="{60ADF1A7-D3CA-4C6F-A1BF-3CF96CB59D54}" srcOrd="0" destOrd="0" presId="urn:microsoft.com/office/officeart/2005/8/layout/hList1"/>
    <dgm:cxn modelId="{DFECE309-79B6-4A35-B794-D1ACBDAA345E}" type="presOf" srcId="{B8AA8018-E8D4-48D3-8255-7B61A560EDDA}" destId="{3464E527-83E7-418E-9540-D36A0FD6E095}" srcOrd="0" destOrd="0" presId="urn:microsoft.com/office/officeart/2005/8/layout/hList1"/>
    <dgm:cxn modelId="{8E84380F-F390-44EA-8139-3C478F47AE33}" type="presOf" srcId="{FB494D20-39DE-4BD6-941E-9A58964D17F2}" destId="{3F97C246-2CCE-4342-BEAD-11FAC58C56CA}" srcOrd="0" destOrd="0" presId="urn:microsoft.com/office/officeart/2005/8/layout/hList1"/>
    <dgm:cxn modelId="{435AC629-6EBD-4534-9FB1-94E123D4A56A}" srcId="{AEFD15FD-725B-45AB-8FD8-D9A6E69D5668}" destId="{B8AA8018-E8D4-48D3-8255-7B61A560EDDA}" srcOrd="1" destOrd="0" parTransId="{FB3C7581-EDE5-445D-8C9A-AEC70FA3F736}" sibTransId="{E1540834-565A-4DB0-9F60-9D15F02E962E}"/>
    <dgm:cxn modelId="{A27ABB68-EAB6-43A8-9EE1-168D04544974}" type="presOf" srcId="{A94331F0-D9A3-4A91-8D38-079BEBE5FB11}" destId="{1034F0BF-913B-4C21-BAE5-A5EC41ADCFD9}" srcOrd="0" destOrd="0" presId="urn:microsoft.com/office/officeart/2005/8/layout/hList1"/>
    <dgm:cxn modelId="{9CAF1B54-4334-4121-966F-1D7F5B371205}" srcId="{CF7460EE-183F-4353-A521-0B120FE58141}" destId="{DB811F06-11A6-4737-A717-584C8AE90F03}" srcOrd="1" destOrd="0" parTransId="{31C5C984-DAA2-4D38-AC29-2C87F800509C}" sibTransId="{043A4082-2122-45AD-884C-F68A681D2203}"/>
    <dgm:cxn modelId="{29B72158-B130-46BB-80B1-DB90579E6EFC}" type="presOf" srcId="{42F7AC15-CE9F-49CC-8AF0-6EADB7F07E88}" destId="{15F58F2B-A1D5-4F11-8688-92EC6B5C4B76}" srcOrd="0" destOrd="0" presId="urn:microsoft.com/office/officeart/2005/8/layout/hList1"/>
    <dgm:cxn modelId="{CC5EAD79-AB29-41F6-8B1C-34118FEDB3BD}" type="presOf" srcId="{DB811F06-11A6-4737-A717-584C8AE90F03}" destId="{3F97C246-2CCE-4342-BEAD-11FAC58C56CA}" srcOrd="0" destOrd="1" presId="urn:microsoft.com/office/officeart/2005/8/layout/hList1"/>
    <dgm:cxn modelId="{6D5AFA81-DF1A-4E02-9AF9-BE39932E2737}" srcId="{CF7460EE-183F-4353-A521-0B120FE58141}" destId="{FB494D20-39DE-4BD6-941E-9A58964D17F2}" srcOrd="0" destOrd="0" parTransId="{F58407A0-B23D-4D10-AE30-16511FBA77D5}" sibTransId="{0197406D-8A1B-462C-AB38-8A93312D2B35}"/>
    <dgm:cxn modelId="{2F590283-BD81-40C1-918E-7226E7BF9584}" type="presOf" srcId="{CF7460EE-183F-4353-A521-0B120FE58141}" destId="{D529B090-5575-4E11-8569-4610D55ECE22}" srcOrd="0" destOrd="0" presId="urn:microsoft.com/office/officeart/2005/8/layout/hList1"/>
    <dgm:cxn modelId="{0AE35087-62C5-4265-BA24-31141F59FDDB}" type="presOf" srcId="{AEFD15FD-725B-45AB-8FD8-D9A6E69D5668}" destId="{A882B15D-F389-41A5-A877-CCBFD5AC1682}" srcOrd="0" destOrd="0" presId="urn:microsoft.com/office/officeart/2005/8/layout/hList1"/>
    <dgm:cxn modelId="{CBAE8F8A-8B94-4F46-8AA3-884B219124C1}" srcId="{A94331F0-D9A3-4A91-8D38-079BEBE5FB11}" destId="{A54120A7-4C4D-41DA-AD0B-1478994AC750}" srcOrd="0" destOrd="0" parTransId="{51963D28-5687-43FF-8511-B36C4FD89F48}" sibTransId="{3F388782-0F94-454E-9D84-0ED1E0E2670D}"/>
    <dgm:cxn modelId="{526A8F9E-5C02-4377-B861-AA903AE4F9A7}" type="presOf" srcId="{A54120A7-4C4D-41DA-AD0B-1478994AC750}" destId="{6C4628A4-DDAD-496C-8925-F1A312FBB79A}" srcOrd="0" destOrd="0" presId="urn:microsoft.com/office/officeart/2005/8/layout/hList1"/>
    <dgm:cxn modelId="{E63878A3-F889-40F2-BC77-58B2120D1047}" srcId="{B8AA8018-E8D4-48D3-8255-7B61A560EDDA}" destId="{42F7AC15-CE9F-49CC-8AF0-6EADB7F07E88}" srcOrd="0" destOrd="0" parTransId="{D788BD9E-0467-4093-BB2D-BBB3CD08E98D}" sibTransId="{04C564BA-945B-4925-B5E3-6DD6271E86C4}"/>
    <dgm:cxn modelId="{122649AF-31DF-41FE-AB8F-CAFBFF5314AA}" srcId="{B9F01E4D-2B4D-4E81-85AA-CD0AF8705540}" destId="{892E26D0-EAEE-4119-B696-E6A48DDC0317}" srcOrd="0" destOrd="0" parTransId="{12119225-0120-49D1-BD6E-7ADE9A318493}" sibTransId="{39B872AE-A99D-401D-9DD3-BCB5838704FF}"/>
    <dgm:cxn modelId="{73E748C1-E3AE-488F-B5CC-2B7E7C9F65F4}" type="presOf" srcId="{892E26D0-EAEE-4119-B696-E6A48DDC0317}" destId="{0CC0853D-95FB-42EB-8E17-F5683F224019}" srcOrd="0" destOrd="0" presId="urn:microsoft.com/office/officeart/2005/8/layout/hList1"/>
    <dgm:cxn modelId="{B4CF31DB-77E0-41A0-B23F-3BFA2A0AE840}" srcId="{AEFD15FD-725B-45AB-8FD8-D9A6E69D5668}" destId="{B9F01E4D-2B4D-4E81-85AA-CD0AF8705540}" srcOrd="3" destOrd="0" parTransId="{6B5487BB-4126-45EC-BA48-4C61468638E6}" sibTransId="{FE040977-8B85-40EC-9DAC-BC764958019E}"/>
    <dgm:cxn modelId="{54F797E0-95FE-418D-8FB4-8F025EE0B2C2}" srcId="{AEFD15FD-725B-45AB-8FD8-D9A6E69D5668}" destId="{A94331F0-D9A3-4A91-8D38-079BEBE5FB11}" srcOrd="0" destOrd="0" parTransId="{9EA43825-59CD-4069-9EF3-757856D34E23}" sibTransId="{7412D1D3-3DED-4B3C-848A-BA7D9D9B77C1}"/>
    <dgm:cxn modelId="{96D946EE-598D-41C2-A0C3-302799718705}" srcId="{AEFD15FD-725B-45AB-8FD8-D9A6E69D5668}" destId="{CF7460EE-183F-4353-A521-0B120FE58141}" srcOrd="2" destOrd="0" parTransId="{095DC401-1C01-411B-9168-CD0C6375174D}" sibTransId="{F2B6F906-7A6A-4707-B01C-55E7E666D2F9}"/>
    <dgm:cxn modelId="{020FAD40-99EF-4098-AE81-BF57DB597E93}" type="presParOf" srcId="{A882B15D-F389-41A5-A877-CCBFD5AC1682}" destId="{59969849-B488-4EE5-A3D2-B6591CAC0B2A}" srcOrd="0" destOrd="0" presId="urn:microsoft.com/office/officeart/2005/8/layout/hList1"/>
    <dgm:cxn modelId="{293DC289-668F-4B0C-9401-C5CD67833133}" type="presParOf" srcId="{59969849-B488-4EE5-A3D2-B6591CAC0B2A}" destId="{1034F0BF-913B-4C21-BAE5-A5EC41ADCFD9}" srcOrd="0" destOrd="0" presId="urn:microsoft.com/office/officeart/2005/8/layout/hList1"/>
    <dgm:cxn modelId="{6414DBC4-9D61-421F-8E59-5AF2BE201ADA}" type="presParOf" srcId="{59969849-B488-4EE5-A3D2-B6591CAC0B2A}" destId="{6C4628A4-DDAD-496C-8925-F1A312FBB79A}" srcOrd="1" destOrd="0" presId="urn:microsoft.com/office/officeart/2005/8/layout/hList1"/>
    <dgm:cxn modelId="{209E01E5-F556-4955-9B04-BE6F2F82E213}" type="presParOf" srcId="{A882B15D-F389-41A5-A877-CCBFD5AC1682}" destId="{89F8DFD4-09E3-4E92-A037-B789B2009F66}" srcOrd="1" destOrd="0" presId="urn:microsoft.com/office/officeart/2005/8/layout/hList1"/>
    <dgm:cxn modelId="{5B7B398A-A9CE-4B8C-9953-9BA59ED8FC16}" type="presParOf" srcId="{A882B15D-F389-41A5-A877-CCBFD5AC1682}" destId="{0D66FDA6-0C48-4E5F-B9EB-B782DDA36B31}" srcOrd="2" destOrd="0" presId="urn:microsoft.com/office/officeart/2005/8/layout/hList1"/>
    <dgm:cxn modelId="{5903CA2F-41CC-49D1-80EA-F9CAC1A1DDDC}" type="presParOf" srcId="{0D66FDA6-0C48-4E5F-B9EB-B782DDA36B31}" destId="{3464E527-83E7-418E-9540-D36A0FD6E095}" srcOrd="0" destOrd="0" presId="urn:microsoft.com/office/officeart/2005/8/layout/hList1"/>
    <dgm:cxn modelId="{3AD818B0-4A12-4123-A649-81E6D8456E88}" type="presParOf" srcId="{0D66FDA6-0C48-4E5F-B9EB-B782DDA36B31}" destId="{15F58F2B-A1D5-4F11-8688-92EC6B5C4B76}" srcOrd="1" destOrd="0" presId="urn:microsoft.com/office/officeart/2005/8/layout/hList1"/>
    <dgm:cxn modelId="{94861524-04D3-44AC-BEDA-47D9A78B0970}" type="presParOf" srcId="{A882B15D-F389-41A5-A877-CCBFD5AC1682}" destId="{87A889FC-FF8E-4BCF-84BE-3D167CF6578E}" srcOrd="3" destOrd="0" presId="urn:microsoft.com/office/officeart/2005/8/layout/hList1"/>
    <dgm:cxn modelId="{624709BB-C8E8-474E-BEE0-8789C35BB2CF}" type="presParOf" srcId="{A882B15D-F389-41A5-A877-CCBFD5AC1682}" destId="{CB95EC0B-FA48-4230-8922-F9278E886DB7}" srcOrd="4" destOrd="0" presId="urn:microsoft.com/office/officeart/2005/8/layout/hList1"/>
    <dgm:cxn modelId="{26735902-122C-4376-8FFD-1583271C4D50}" type="presParOf" srcId="{CB95EC0B-FA48-4230-8922-F9278E886DB7}" destId="{D529B090-5575-4E11-8569-4610D55ECE22}" srcOrd="0" destOrd="0" presId="urn:microsoft.com/office/officeart/2005/8/layout/hList1"/>
    <dgm:cxn modelId="{6A980891-FA08-43B6-8272-FB8759E83449}" type="presParOf" srcId="{CB95EC0B-FA48-4230-8922-F9278E886DB7}" destId="{3F97C246-2CCE-4342-BEAD-11FAC58C56CA}" srcOrd="1" destOrd="0" presId="urn:microsoft.com/office/officeart/2005/8/layout/hList1"/>
    <dgm:cxn modelId="{A973D7C0-1AA6-4AD6-9A49-6799CDE2DFB9}" type="presParOf" srcId="{A882B15D-F389-41A5-A877-CCBFD5AC1682}" destId="{632A57C4-A8BC-4859-A629-2A498EFDA49C}" srcOrd="5" destOrd="0" presId="urn:microsoft.com/office/officeart/2005/8/layout/hList1"/>
    <dgm:cxn modelId="{AE47A4C0-4E7F-4B7C-ADA5-847253DC8829}" type="presParOf" srcId="{A882B15D-F389-41A5-A877-CCBFD5AC1682}" destId="{056829D3-D45A-4530-AE5E-EB5960659C10}" srcOrd="6" destOrd="0" presId="urn:microsoft.com/office/officeart/2005/8/layout/hList1"/>
    <dgm:cxn modelId="{3CFF1DE0-386A-4957-9E6F-E6CBD0A804C7}" type="presParOf" srcId="{056829D3-D45A-4530-AE5E-EB5960659C10}" destId="{60ADF1A7-D3CA-4C6F-A1BF-3CF96CB59D54}" srcOrd="0" destOrd="0" presId="urn:microsoft.com/office/officeart/2005/8/layout/hList1"/>
    <dgm:cxn modelId="{081B052D-9FE6-471E-B5CA-A32292C1BEF3}" type="presParOf" srcId="{056829D3-D45A-4530-AE5E-EB5960659C10}" destId="{0CC0853D-95FB-42EB-8E17-F5683F22401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993BAD2-B748-4210-9111-F4B4024DDA81}"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00D38433-6E42-4D6D-98BF-B58A4AC1B275}">
      <dgm:prSet/>
      <dgm:spPr/>
      <dgm:t>
        <a:bodyPr/>
        <a:lstStyle/>
        <a:p>
          <a:pPr rtl="0"/>
          <a:r>
            <a:rPr lang="en-US"/>
            <a:t>Aşağıda ise kayıp formülü bulunmakta. Formülde a orijinal resim, x üretilen resim wl ise her katmanın kayıp fonksiyonuna etkisinin ağırlığı.</a:t>
          </a:r>
          <a:endParaRPr lang="tr-TR"/>
        </a:p>
      </dgm:t>
    </dgm:pt>
    <dgm:pt modelId="{6E46D222-AB85-46E7-909D-AEF902D2E496}" type="parTrans" cxnId="{DF005359-75BF-45D8-B72D-8ED8D9FA7BC2}">
      <dgm:prSet/>
      <dgm:spPr/>
      <dgm:t>
        <a:bodyPr/>
        <a:lstStyle/>
        <a:p>
          <a:endParaRPr lang="tr-TR"/>
        </a:p>
      </dgm:t>
    </dgm:pt>
    <dgm:pt modelId="{FADB8252-4983-43A6-ADA6-D11916B6144A}" type="sibTrans" cxnId="{DF005359-75BF-45D8-B72D-8ED8D9FA7BC2}">
      <dgm:prSet/>
      <dgm:spPr/>
      <dgm:t>
        <a:bodyPr/>
        <a:lstStyle/>
        <a:p>
          <a:endParaRPr lang="tr-TR"/>
        </a:p>
      </dgm:t>
    </dgm:pt>
    <dgm:pt modelId="{E1D6DAE8-C3B9-4258-A282-3B972DF6ADC9}" type="pres">
      <dgm:prSet presAssocID="{C993BAD2-B748-4210-9111-F4B4024DDA81}" presName="linear" presStyleCnt="0">
        <dgm:presLayoutVars>
          <dgm:animLvl val="lvl"/>
          <dgm:resizeHandles val="exact"/>
        </dgm:presLayoutVars>
      </dgm:prSet>
      <dgm:spPr/>
    </dgm:pt>
    <dgm:pt modelId="{DBCF7027-2F33-4C06-AD42-C27FF80BFF66}" type="pres">
      <dgm:prSet presAssocID="{00D38433-6E42-4D6D-98BF-B58A4AC1B275}" presName="parentText" presStyleLbl="node1" presStyleIdx="0" presStyleCnt="1">
        <dgm:presLayoutVars>
          <dgm:chMax val="0"/>
          <dgm:bulletEnabled val="1"/>
        </dgm:presLayoutVars>
      </dgm:prSet>
      <dgm:spPr/>
    </dgm:pt>
  </dgm:ptLst>
  <dgm:cxnLst>
    <dgm:cxn modelId="{DF005359-75BF-45D8-B72D-8ED8D9FA7BC2}" srcId="{C993BAD2-B748-4210-9111-F4B4024DDA81}" destId="{00D38433-6E42-4D6D-98BF-B58A4AC1B275}" srcOrd="0" destOrd="0" parTransId="{6E46D222-AB85-46E7-909D-AEF902D2E496}" sibTransId="{FADB8252-4983-43A6-ADA6-D11916B6144A}"/>
    <dgm:cxn modelId="{126C47DF-AD26-473E-BA05-97CE8BD2A8BA}" type="presOf" srcId="{C993BAD2-B748-4210-9111-F4B4024DDA81}" destId="{E1D6DAE8-C3B9-4258-A282-3B972DF6ADC9}" srcOrd="0" destOrd="0" presId="urn:microsoft.com/office/officeart/2005/8/layout/vList2"/>
    <dgm:cxn modelId="{F2D415EA-5353-4B34-8124-1550E87E7594}" type="presOf" srcId="{00D38433-6E42-4D6D-98BF-B58A4AC1B275}" destId="{DBCF7027-2F33-4C06-AD42-C27FF80BFF66}" srcOrd="0" destOrd="0" presId="urn:microsoft.com/office/officeart/2005/8/layout/vList2"/>
    <dgm:cxn modelId="{2AA4C77B-698A-4E97-85C0-CE096A9FC93D}" type="presParOf" srcId="{E1D6DAE8-C3B9-4258-A282-3B972DF6ADC9}" destId="{DBCF7027-2F33-4C06-AD42-C27FF80BFF6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1FEECC-676E-42E5-8F20-E2BAE3429C4C}"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14E0BA6B-8869-4B19-9944-0D3E86A227B7}">
      <dgm:prSet/>
      <dgm:spPr/>
      <dgm:t>
        <a:bodyPr/>
        <a:lstStyle/>
        <a:p>
          <a:pPr rtl="0"/>
          <a:r>
            <a:rPr lang="en-US" b="1" dirty="0">
              <a:solidFill>
                <a:srgbClr val="7030A0"/>
              </a:solidFill>
            </a:rPr>
            <a:t>Son </a:t>
          </a:r>
          <a:r>
            <a:rPr lang="en-US" b="1" dirty="0" err="1">
              <a:solidFill>
                <a:srgbClr val="7030A0"/>
              </a:solidFill>
            </a:rPr>
            <a:t>Kayıp</a:t>
          </a:r>
          <a:r>
            <a:rPr lang="en-US" b="1" dirty="0">
              <a:solidFill>
                <a:srgbClr val="7030A0"/>
              </a:solidFill>
            </a:rPr>
            <a:t> </a:t>
          </a:r>
          <a:r>
            <a:rPr lang="en-US" b="1" dirty="0" err="1">
              <a:solidFill>
                <a:srgbClr val="7030A0"/>
              </a:solidFill>
            </a:rPr>
            <a:t>Fonksiyonu</a:t>
          </a:r>
          <a:endParaRPr lang="tr-TR" dirty="0">
            <a:solidFill>
              <a:srgbClr val="7030A0"/>
            </a:solidFill>
          </a:endParaRPr>
        </a:p>
      </dgm:t>
    </dgm:pt>
    <dgm:pt modelId="{E3B49D9F-3301-46BA-A0CD-425E09908683}" type="parTrans" cxnId="{71785CE0-0322-4957-A837-F99351EBC847}">
      <dgm:prSet/>
      <dgm:spPr/>
      <dgm:t>
        <a:bodyPr/>
        <a:lstStyle/>
        <a:p>
          <a:endParaRPr lang="tr-TR"/>
        </a:p>
      </dgm:t>
    </dgm:pt>
    <dgm:pt modelId="{18A624F8-9076-4F63-8CFD-6ABCD89B5C1D}" type="sibTrans" cxnId="{71785CE0-0322-4957-A837-F99351EBC847}">
      <dgm:prSet/>
      <dgm:spPr/>
      <dgm:t>
        <a:bodyPr/>
        <a:lstStyle/>
        <a:p>
          <a:endParaRPr lang="tr-TR"/>
        </a:p>
      </dgm:t>
    </dgm:pt>
    <dgm:pt modelId="{3135BAFD-991E-41F6-83E0-363CE0AD180E}">
      <dgm:prSet/>
      <dgm:spPr/>
      <dgm:t>
        <a:bodyPr/>
        <a:lstStyle/>
        <a:p>
          <a:pPr rtl="0"/>
          <a:r>
            <a:rPr lang="en-US" dirty="0" err="1"/>
            <a:t>Burada</a:t>
          </a:r>
          <a:r>
            <a:rPr lang="en-US" dirty="0"/>
            <a:t> </a:t>
          </a:r>
          <a:r>
            <a:rPr lang="en-US" dirty="0" err="1"/>
            <a:t>ise</a:t>
          </a:r>
          <a:r>
            <a:rPr lang="en-US" dirty="0"/>
            <a:t> </a:t>
          </a:r>
          <a:r>
            <a:rPr lang="en-US" dirty="0" err="1"/>
            <a:t>içerik</a:t>
          </a:r>
          <a:r>
            <a:rPr lang="en-US" dirty="0"/>
            <a:t> </a:t>
          </a:r>
          <a:r>
            <a:rPr lang="en-US" dirty="0" err="1"/>
            <a:t>ve</a:t>
          </a:r>
          <a:r>
            <a:rPr lang="en-US" dirty="0"/>
            <a:t> </a:t>
          </a:r>
          <a:r>
            <a:rPr lang="en-US" dirty="0" err="1"/>
            <a:t>stil</a:t>
          </a:r>
          <a:r>
            <a:rPr lang="en-US" dirty="0"/>
            <a:t> </a:t>
          </a:r>
          <a:r>
            <a:rPr lang="en-US" dirty="0" err="1"/>
            <a:t>kayıp</a:t>
          </a:r>
          <a:r>
            <a:rPr lang="en-US" dirty="0"/>
            <a:t> </a:t>
          </a:r>
          <a:r>
            <a:rPr lang="en-US" dirty="0" err="1"/>
            <a:t>fonksiyonlarının</a:t>
          </a:r>
          <a:r>
            <a:rPr lang="en-US" dirty="0"/>
            <a:t> </a:t>
          </a:r>
          <a:r>
            <a:rPr lang="en-US" dirty="0" err="1"/>
            <a:t>toplam</a:t>
          </a:r>
          <a:r>
            <a:rPr lang="en-US" dirty="0"/>
            <a:t> </a:t>
          </a:r>
          <a:r>
            <a:rPr lang="en-US" dirty="0" err="1"/>
            <a:t>kayba</a:t>
          </a:r>
          <a:r>
            <a:rPr lang="en-US" dirty="0"/>
            <a:t> </a:t>
          </a:r>
          <a:r>
            <a:rPr lang="en-US" dirty="0" err="1"/>
            <a:t>etkisi</a:t>
          </a:r>
          <a:r>
            <a:rPr lang="en-US" dirty="0"/>
            <a:t> alpha(a) </a:t>
          </a:r>
          <a:r>
            <a:rPr lang="en-US" dirty="0" err="1"/>
            <a:t>ve</a:t>
          </a:r>
          <a:r>
            <a:rPr lang="en-US" dirty="0"/>
            <a:t> beta(b) </a:t>
          </a:r>
          <a:r>
            <a:rPr lang="en-US" dirty="0" err="1"/>
            <a:t>parametleri</a:t>
          </a:r>
          <a:r>
            <a:rPr lang="en-US" dirty="0"/>
            <a:t> </a:t>
          </a:r>
          <a:r>
            <a:rPr lang="en-US" dirty="0" err="1"/>
            <a:t>ile</a:t>
          </a:r>
          <a:r>
            <a:rPr lang="en-US" dirty="0"/>
            <a:t> </a:t>
          </a:r>
          <a:r>
            <a:rPr lang="en-US" dirty="0" err="1"/>
            <a:t>belirleniyor</a:t>
          </a:r>
          <a:r>
            <a:rPr lang="en-US" dirty="0"/>
            <a:t>. </a:t>
          </a:r>
          <a:endParaRPr lang="tr-TR" dirty="0"/>
        </a:p>
      </dgm:t>
    </dgm:pt>
    <dgm:pt modelId="{597BB03D-A455-4870-B119-B6ED19F10BDE}" type="parTrans" cxnId="{F1785387-D766-4F4D-A97F-330975D69C86}">
      <dgm:prSet/>
      <dgm:spPr/>
      <dgm:t>
        <a:bodyPr/>
        <a:lstStyle/>
        <a:p>
          <a:endParaRPr lang="tr-TR"/>
        </a:p>
      </dgm:t>
    </dgm:pt>
    <dgm:pt modelId="{4883C7FB-594C-44D5-84DD-E269954C5176}" type="sibTrans" cxnId="{F1785387-D766-4F4D-A97F-330975D69C86}">
      <dgm:prSet/>
      <dgm:spPr/>
      <dgm:t>
        <a:bodyPr/>
        <a:lstStyle/>
        <a:p>
          <a:endParaRPr lang="tr-TR"/>
        </a:p>
      </dgm:t>
    </dgm:pt>
    <dgm:pt modelId="{AC7BC728-5BB1-45AD-908E-FD11E287EAC0}" type="pres">
      <dgm:prSet presAssocID="{6B1FEECC-676E-42E5-8F20-E2BAE3429C4C}" presName="linear" presStyleCnt="0">
        <dgm:presLayoutVars>
          <dgm:animLvl val="lvl"/>
          <dgm:resizeHandles val="exact"/>
        </dgm:presLayoutVars>
      </dgm:prSet>
      <dgm:spPr/>
    </dgm:pt>
    <dgm:pt modelId="{16B695DD-0872-41A7-8B0C-5428C5D4449D}" type="pres">
      <dgm:prSet presAssocID="{14E0BA6B-8869-4B19-9944-0D3E86A227B7}" presName="parentText" presStyleLbl="node1" presStyleIdx="0" presStyleCnt="2" custScaleX="37899" custLinFactNeighborX="-31370" custLinFactNeighborY="-36943">
        <dgm:presLayoutVars>
          <dgm:chMax val="0"/>
          <dgm:bulletEnabled val="1"/>
        </dgm:presLayoutVars>
      </dgm:prSet>
      <dgm:spPr/>
    </dgm:pt>
    <dgm:pt modelId="{9CA07F67-EAD1-4EB5-81FC-FA9835EC2E6F}" type="pres">
      <dgm:prSet presAssocID="{18A624F8-9076-4F63-8CFD-6ABCD89B5C1D}" presName="spacer" presStyleCnt="0"/>
      <dgm:spPr/>
    </dgm:pt>
    <dgm:pt modelId="{9D5A0806-3064-4155-A1BC-7A5B8986189E}" type="pres">
      <dgm:prSet presAssocID="{3135BAFD-991E-41F6-83E0-363CE0AD180E}" presName="parentText" presStyleLbl="node1" presStyleIdx="1" presStyleCnt="2">
        <dgm:presLayoutVars>
          <dgm:chMax val="0"/>
          <dgm:bulletEnabled val="1"/>
        </dgm:presLayoutVars>
      </dgm:prSet>
      <dgm:spPr/>
    </dgm:pt>
  </dgm:ptLst>
  <dgm:cxnLst>
    <dgm:cxn modelId="{898F6258-6D93-4938-86C5-A00E2D7E04EF}" type="presOf" srcId="{14E0BA6B-8869-4B19-9944-0D3E86A227B7}" destId="{16B695DD-0872-41A7-8B0C-5428C5D4449D}" srcOrd="0" destOrd="0" presId="urn:microsoft.com/office/officeart/2005/8/layout/vList2"/>
    <dgm:cxn modelId="{DC76347A-E8E5-44FF-BBF3-F7760DEF8DF9}" type="presOf" srcId="{6B1FEECC-676E-42E5-8F20-E2BAE3429C4C}" destId="{AC7BC728-5BB1-45AD-908E-FD11E287EAC0}" srcOrd="0" destOrd="0" presId="urn:microsoft.com/office/officeart/2005/8/layout/vList2"/>
    <dgm:cxn modelId="{F1785387-D766-4F4D-A97F-330975D69C86}" srcId="{6B1FEECC-676E-42E5-8F20-E2BAE3429C4C}" destId="{3135BAFD-991E-41F6-83E0-363CE0AD180E}" srcOrd="1" destOrd="0" parTransId="{597BB03D-A455-4870-B119-B6ED19F10BDE}" sibTransId="{4883C7FB-594C-44D5-84DD-E269954C5176}"/>
    <dgm:cxn modelId="{03264EBE-2F99-4AFE-904B-A144DFB8A87C}" type="presOf" srcId="{3135BAFD-991E-41F6-83E0-363CE0AD180E}" destId="{9D5A0806-3064-4155-A1BC-7A5B8986189E}" srcOrd="0" destOrd="0" presId="urn:microsoft.com/office/officeart/2005/8/layout/vList2"/>
    <dgm:cxn modelId="{71785CE0-0322-4957-A837-F99351EBC847}" srcId="{6B1FEECC-676E-42E5-8F20-E2BAE3429C4C}" destId="{14E0BA6B-8869-4B19-9944-0D3E86A227B7}" srcOrd="0" destOrd="0" parTransId="{E3B49D9F-3301-46BA-A0CD-425E09908683}" sibTransId="{18A624F8-9076-4F63-8CFD-6ABCD89B5C1D}"/>
    <dgm:cxn modelId="{48AF5377-96D0-40AA-8182-416F5A83A718}" type="presParOf" srcId="{AC7BC728-5BB1-45AD-908E-FD11E287EAC0}" destId="{16B695DD-0872-41A7-8B0C-5428C5D4449D}" srcOrd="0" destOrd="0" presId="urn:microsoft.com/office/officeart/2005/8/layout/vList2"/>
    <dgm:cxn modelId="{A6D59729-DDAA-43A8-8D35-59CDB5B7C53B}" type="presParOf" srcId="{AC7BC728-5BB1-45AD-908E-FD11E287EAC0}" destId="{9CA07F67-EAD1-4EB5-81FC-FA9835EC2E6F}" srcOrd="1" destOrd="0" presId="urn:microsoft.com/office/officeart/2005/8/layout/vList2"/>
    <dgm:cxn modelId="{AB381448-D2BD-4747-BA3D-56164C49B795}" type="presParOf" srcId="{AC7BC728-5BB1-45AD-908E-FD11E287EAC0}" destId="{9D5A0806-3064-4155-A1BC-7A5B8986189E}"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C82F46E-D51E-4113-8E7D-2A4D885A8216}"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A6521CA8-1648-40F2-931E-60D2EE606A39}">
      <dgm:prSet/>
      <dgm:spPr/>
      <dgm:t>
        <a:bodyPr/>
        <a:lstStyle/>
        <a:p>
          <a:pPr rtl="0"/>
          <a:r>
            <a:rPr lang="en-US" b="1"/>
            <a:t>• Daha Basit ve Daha Hızlı Bir İşleyiş:</a:t>
          </a:r>
          <a:r>
            <a:rPr lang="en-US"/>
            <a:t> Müşterilerin ve endüstrilerin kontrol etmesine ve ürünlerine erişmesine olanak sağlar.</a:t>
          </a:r>
          <a:endParaRPr lang="tr-TR"/>
        </a:p>
      </dgm:t>
    </dgm:pt>
    <dgm:pt modelId="{9B2E3AFF-BCE6-4AA9-9EDC-AF150DF6FED4}" type="parTrans" cxnId="{39ECB5BC-6B0F-4C09-A4FD-172636B15870}">
      <dgm:prSet/>
      <dgm:spPr/>
      <dgm:t>
        <a:bodyPr/>
        <a:lstStyle/>
        <a:p>
          <a:endParaRPr lang="tr-TR"/>
        </a:p>
      </dgm:t>
    </dgm:pt>
    <dgm:pt modelId="{6CF91657-D2D5-4FC3-8CA2-D0E75645883D}" type="sibTrans" cxnId="{39ECB5BC-6B0F-4C09-A4FD-172636B15870}">
      <dgm:prSet/>
      <dgm:spPr/>
      <dgm:t>
        <a:bodyPr/>
        <a:lstStyle/>
        <a:p>
          <a:endParaRPr lang="tr-TR"/>
        </a:p>
      </dgm:t>
    </dgm:pt>
    <dgm:pt modelId="{76626B2D-FC88-425F-973C-BA735AB4580B}">
      <dgm:prSet/>
      <dgm:spPr/>
      <dgm:t>
        <a:bodyPr/>
        <a:lstStyle/>
        <a:p>
          <a:pPr rtl="0"/>
          <a:r>
            <a:rPr lang="en-US" b="1"/>
            <a:t>• Güvenilirlik:</a:t>
          </a:r>
          <a:r>
            <a:rPr lang="en-US"/>
            <a:t> İnsanlardaki yorgunluk faktörü olmadığından, bilgisayarlar ve kameralar daha verimlidir. Performans, dış faktörler gibi hastalık veya duygular tarafından etkilenmez.</a:t>
          </a:r>
          <a:endParaRPr lang="tr-TR"/>
        </a:p>
      </dgm:t>
    </dgm:pt>
    <dgm:pt modelId="{8D8D4A71-AE93-4417-A738-D891C610E6CB}" type="parTrans" cxnId="{5DF4B0D1-E851-4B51-9765-00A6A4A3A12A}">
      <dgm:prSet/>
      <dgm:spPr/>
      <dgm:t>
        <a:bodyPr/>
        <a:lstStyle/>
        <a:p>
          <a:endParaRPr lang="tr-TR"/>
        </a:p>
      </dgm:t>
    </dgm:pt>
    <dgm:pt modelId="{4BE5A62B-FFE0-49DB-ADE1-895DBF51BD32}" type="sibTrans" cxnId="{5DF4B0D1-E851-4B51-9765-00A6A4A3A12A}">
      <dgm:prSet/>
      <dgm:spPr/>
      <dgm:t>
        <a:bodyPr/>
        <a:lstStyle/>
        <a:p>
          <a:endParaRPr lang="tr-TR"/>
        </a:p>
      </dgm:t>
    </dgm:pt>
    <dgm:pt modelId="{94EEF2B6-3889-4447-B1C7-198495182EA6}">
      <dgm:prSet/>
      <dgm:spPr/>
      <dgm:t>
        <a:bodyPr/>
        <a:lstStyle/>
        <a:p>
          <a:pPr rtl="0"/>
          <a:r>
            <a:rPr lang="en-US" b="1"/>
            <a:t>• Doğruluk:</a:t>
          </a:r>
          <a:r>
            <a:rPr lang="en-US"/>
            <a:t> Bilgisayar Görüntüleme ve Bilgisayar Vizyonu, nihai ürün üzerinde daha iyi doğruluk sağlar.</a:t>
          </a:r>
          <a:endParaRPr lang="tr-TR"/>
        </a:p>
      </dgm:t>
    </dgm:pt>
    <dgm:pt modelId="{80EA65BE-1885-4459-8310-582699957452}" type="parTrans" cxnId="{93CF7EFC-AAD9-420F-8D2F-C8DFA9CBFDC2}">
      <dgm:prSet/>
      <dgm:spPr/>
      <dgm:t>
        <a:bodyPr/>
        <a:lstStyle/>
        <a:p>
          <a:endParaRPr lang="tr-TR"/>
        </a:p>
      </dgm:t>
    </dgm:pt>
    <dgm:pt modelId="{FFB5BF0C-F6CA-467E-94FF-43535C3EA99F}" type="sibTrans" cxnId="{93CF7EFC-AAD9-420F-8D2F-C8DFA9CBFDC2}">
      <dgm:prSet/>
      <dgm:spPr/>
      <dgm:t>
        <a:bodyPr/>
        <a:lstStyle/>
        <a:p>
          <a:endParaRPr lang="tr-TR"/>
        </a:p>
      </dgm:t>
    </dgm:pt>
    <dgm:pt modelId="{FA905F7C-2C46-4BC5-9973-06B8C5D6264C}">
      <dgm:prSet/>
      <dgm:spPr/>
      <dgm:t>
        <a:bodyPr/>
        <a:lstStyle/>
        <a:p>
          <a:pPr rtl="0"/>
          <a:r>
            <a:rPr lang="en-US" b="1" dirty="0"/>
            <a:t>• </a:t>
          </a:r>
          <a:r>
            <a:rPr lang="en-US" b="1" dirty="0" err="1"/>
            <a:t>Kullanım</a:t>
          </a:r>
          <a:r>
            <a:rPr lang="en-US" b="1" dirty="0"/>
            <a:t> </a:t>
          </a:r>
          <a:r>
            <a:rPr lang="en-US" b="1" dirty="0" err="1"/>
            <a:t>Alanlarının</a:t>
          </a:r>
          <a:r>
            <a:rPr lang="en-US" b="1" dirty="0"/>
            <a:t> </a:t>
          </a:r>
          <a:r>
            <a:rPr lang="en-US" b="1" dirty="0" err="1"/>
            <a:t>Genişliği</a:t>
          </a:r>
          <a:r>
            <a:rPr lang="en-US" b="1" dirty="0"/>
            <a:t>:</a:t>
          </a:r>
          <a:r>
            <a:rPr lang="en-US" dirty="0"/>
            <a:t> </a:t>
          </a:r>
          <a:r>
            <a:rPr lang="en-US" dirty="0" err="1"/>
            <a:t>Aynı</a:t>
          </a:r>
          <a:r>
            <a:rPr lang="en-US" dirty="0"/>
            <a:t> </a:t>
          </a:r>
          <a:r>
            <a:rPr lang="en-US" dirty="0" err="1"/>
            <a:t>bilgisayar</a:t>
          </a:r>
          <a:r>
            <a:rPr lang="en-US" dirty="0"/>
            <a:t> </a:t>
          </a:r>
          <a:r>
            <a:rPr lang="en-US" dirty="0" err="1"/>
            <a:t>sistemini</a:t>
          </a:r>
          <a:r>
            <a:rPr lang="en-US" dirty="0"/>
            <a:t> </a:t>
          </a:r>
          <a:r>
            <a:rPr lang="en-US" dirty="0" err="1"/>
            <a:t>fabrikaların</a:t>
          </a:r>
          <a:r>
            <a:rPr lang="en-US" dirty="0"/>
            <a:t> </a:t>
          </a:r>
          <a:r>
            <a:rPr lang="en-US" dirty="0" err="1"/>
            <a:t>depolama</a:t>
          </a:r>
          <a:r>
            <a:rPr lang="en-US" dirty="0"/>
            <a:t> </a:t>
          </a:r>
          <a:r>
            <a:rPr lang="en-US" dirty="0" err="1"/>
            <a:t>ve</a:t>
          </a:r>
          <a:r>
            <a:rPr lang="en-US" dirty="0"/>
            <a:t> </a:t>
          </a:r>
          <a:r>
            <a:rPr lang="en-US" dirty="0" err="1"/>
            <a:t>sevkiyat</a:t>
          </a:r>
          <a:r>
            <a:rPr lang="en-US" dirty="0"/>
            <a:t> </a:t>
          </a:r>
          <a:r>
            <a:rPr lang="en-US" dirty="0" err="1"/>
            <a:t>izleme</a:t>
          </a:r>
          <a:r>
            <a:rPr lang="en-US" dirty="0"/>
            <a:t> </a:t>
          </a:r>
          <a:r>
            <a:rPr lang="en-US" dirty="0" err="1"/>
            <a:t>gibi</a:t>
          </a:r>
          <a:r>
            <a:rPr lang="en-US" dirty="0"/>
            <a:t> </a:t>
          </a:r>
          <a:r>
            <a:rPr lang="en-US" dirty="0" err="1"/>
            <a:t>çeşitli</a:t>
          </a:r>
          <a:r>
            <a:rPr lang="en-US" dirty="0"/>
            <a:t> </a:t>
          </a:r>
          <a:r>
            <a:rPr lang="en-US" dirty="0" err="1"/>
            <a:t>alanlarda</a:t>
          </a:r>
          <a:r>
            <a:rPr lang="en-US" dirty="0"/>
            <a:t> </a:t>
          </a:r>
          <a:r>
            <a:rPr lang="en-US" dirty="0" err="1"/>
            <a:t>görebiliriz</a:t>
          </a:r>
          <a:r>
            <a:rPr lang="en-US" dirty="0"/>
            <a:t>.</a:t>
          </a:r>
          <a:endParaRPr lang="tr-TR" dirty="0"/>
        </a:p>
      </dgm:t>
    </dgm:pt>
    <dgm:pt modelId="{49DB648E-25A5-4CD9-A48B-5A7E8F8384BA}" type="parTrans" cxnId="{E9170931-C1E5-4732-8766-867F9DBCF74D}">
      <dgm:prSet/>
      <dgm:spPr/>
      <dgm:t>
        <a:bodyPr/>
        <a:lstStyle/>
        <a:p>
          <a:endParaRPr lang="tr-TR"/>
        </a:p>
      </dgm:t>
    </dgm:pt>
    <dgm:pt modelId="{2D921905-708C-4EFB-B60B-FB5A429CEA1C}" type="sibTrans" cxnId="{E9170931-C1E5-4732-8766-867F9DBCF74D}">
      <dgm:prSet/>
      <dgm:spPr/>
      <dgm:t>
        <a:bodyPr/>
        <a:lstStyle/>
        <a:p>
          <a:endParaRPr lang="tr-TR"/>
        </a:p>
      </dgm:t>
    </dgm:pt>
    <dgm:pt modelId="{7152932A-9946-4604-8F21-EE6B0DA139A5}">
      <dgm:prSet/>
      <dgm:spPr/>
      <dgm:t>
        <a:bodyPr/>
        <a:lstStyle/>
        <a:p>
          <a:pPr rtl="0"/>
          <a:r>
            <a:rPr lang="en-US" b="1"/>
            <a:t>• Maliyet Azalması:</a:t>
          </a:r>
          <a:r>
            <a:rPr lang="en-US"/>
            <a:t> Bilgisayar Görüntüleme, özel personel işe alma ve eğitme maliyetlerini azaltır. Bilgisayarlar yüzlerce kişinin işini yapabilir.</a:t>
          </a:r>
          <a:endParaRPr lang="tr-TR"/>
        </a:p>
      </dgm:t>
    </dgm:pt>
    <dgm:pt modelId="{FA96F405-45E9-4713-A294-2DB0290F01BB}" type="parTrans" cxnId="{F7B78243-C8B5-4048-8AA1-7C22530A2CF0}">
      <dgm:prSet/>
      <dgm:spPr/>
      <dgm:t>
        <a:bodyPr/>
        <a:lstStyle/>
        <a:p>
          <a:endParaRPr lang="tr-TR"/>
        </a:p>
      </dgm:t>
    </dgm:pt>
    <dgm:pt modelId="{E03F45E5-FF11-4F80-AA1C-C1ADE3BDAB00}" type="sibTrans" cxnId="{F7B78243-C8B5-4048-8AA1-7C22530A2CF0}">
      <dgm:prSet/>
      <dgm:spPr/>
      <dgm:t>
        <a:bodyPr/>
        <a:lstStyle/>
        <a:p>
          <a:endParaRPr lang="tr-TR"/>
        </a:p>
      </dgm:t>
    </dgm:pt>
    <dgm:pt modelId="{6A7EC525-329A-480E-80A0-816433227F3C}" type="pres">
      <dgm:prSet presAssocID="{9C82F46E-D51E-4113-8E7D-2A4D885A8216}" presName="linear" presStyleCnt="0">
        <dgm:presLayoutVars>
          <dgm:animLvl val="lvl"/>
          <dgm:resizeHandles val="exact"/>
        </dgm:presLayoutVars>
      </dgm:prSet>
      <dgm:spPr/>
    </dgm:pt>
    <dgm:pt modelId="{5B439481-8F1E-41B5-BF75-1843CA277F96}" type="pres">
      <dgm:prSet presAssocID="{A6521CA8-1648-40F2-931E-60D2EE606A39}" presName="parentText" presStyleLbl="node1" presStyleIdx="0" presStyleCnt="5">
        <dgm:presLayoutVars>
          <dgm:chMax val="0"/>
          <dgm:bulletEnabled val="1"/>
        </dgm:presLayoutVars>
      </dgm:prSet>
      <dgm:spPr/>
    </dgm:pt>
    <dgm:pt modelId="{569588D5-0C78-4883-B165-470D2F0C4898}" type="pres">
      <dgm:prSet presAssocID="{6CF91657-D2D5-4FC3-8CA2-D0E75645883D}" presName="spacer" presStyleCnt="0"/>
      <dgm:spPr/>
    </dgm:pt>
    <dgm:pt modelId="{D593EA37-F411-4629-85D9-91EB7BE82D20}" type="pres">
      <dgm:prSet presAssocID="{76626B2D-FC88-425F-973C-BA735AB4580B}" presName="parentText" presStyleLbl="node1" presStyleIdx="1" presStyleCnt="5">
        <dgm:presLayoutVars>
          <dgm:chMax val="0"/>
          <dgm:bulletEnabled val="1"/>
        </dgm:presLayoutVars>
      </dgm:prSet>
      <dgm:spPr/>
    </dgm:pt>
    <dgm:pt modelId="{DC10ADB6-2B86-4EDE-87C0-6BC344932C46}" type="pres">
      <dgm:prSet presAssocID="{4BE5A62B-FFE0-49DB-ADE1-895DBF51BD32}" presName="spacer" presStyleCnt="0"/>
      <dgm:spPr/>
    </dgm:pt>
    <dgm:pt modelId="{CCE57FF1-69FA-4A91-AD48-CBA311CC5118}" type="pres">
      <dgm:prSet presAssocID="{94EEF2B6-3889-4447-B1C7-198495182EA6}" presName="parentText" presStyleLbl="node1" presStyleIdx="2" presStyleCnt="5">
        <dgm:presLayoutVars>
          <dgm:chMax val="0"/>
          <dgm:bulletEnabled val="1"/>
        </dgm:presLayoutVars>
      </dgm:prSet>
      <dgm:spPr/>
    </dgm:pt>
    <dgm:pt modelId="{8C2D444D-82DD-43D7-8445-C12CFDFA5CBF}" type="pres">
      <dgm:prSet presAssocID="{FFB5BF0C-F6CA-467E-94FF-43535C3EA99F}" presName="spacer" presStyleCnt="0"/>
      <dgm:spPr/>
    </dgm:pt>
    <dgm:pt modelId="{83B6BEB5-6742-4125-B501-99099E5F81FF}" type="pres">
      <dgm:prSet presAssocID="{FA905F7C-2C46-4BC5-9973-06B8C5D6264C}" presName="parentText" presStyleLbl="node1" presStyleIdx="3" presStyleCnt="5">
        <dgm:presLayoutVars>
          <dgm:chMax val="0"/>
          <dgm:bulletEnabled val="1"/>
        </dgm:presLayoutVars>
      </dgm:prSet>
      <dgm:spPr/>
    </dgm:pt>
    <dgm:pt modelId="{6828FB2E-3E2F-4783-A176-4C424CBDF34A}" type="pres">
      <dgm:prSet presAssocID="{2D921905-708C-4EFB-B60B-FB5A429CEA1C}" presName="spacer" presStyleCnt="0"/>
      <dgm:spPr/>
    </dgm:pt>
    <dgm:pt modelId="{136EAA88-08D7-44D5-8590-444C1F4458F3}" type="pres">
      <dgm:prSet presAssocID="{7152932A-9946-4604-8F21-EE6B0DA139A5}" presName="parentText" presStyleLbl="node1" presStyleIdx="4" presStyleCnt="5">
        <dgm:presLayoutVars>
          <dgm:chMax val="0"/>
          <dgm:bulletEnabled val="1"/>
        </dgm:presLayoutVars>
      </dgm:prSet>
      <dgm:spPr/>
    </dgm:pt>
  </dgm:ptLst>
  <dgm:cxnLst>
    <dgm:cxn modelId="{E9170931-C1E5-4732-8766-867F9DBCF74D}" srcId="{9C82F46E-D51E-4113-8E7D-2A4D885A8216}" destId="{FA905F7C-2C46-4BC5-9973-06B8C5D6264C}" srcOrd="3" destOrd="0" parTransId="{49DB648E-25A5-4CD9-A48B-5A7E8F8384BA}" sibTransId="{2D921905-708C-4EFB-B60B-FB5A429CEA1C}"/>
    <dgm:cxn modelId="{0B86785D-C3C0-43A7-A189-0494D9AD9878}" type="presOf" srcId="{9C82F46E-D51E-4113-8E7D-2A4D885A8216}" destId="{6A7EC525-329A-480E-80A0-816433227F3C}" srcOrd="0" destOrd="0" presId="urn:microsoft.com/office/officeart/2005/8/layout/vList2"/>
    <dgm:cxn modelId="{F7B78243-C8B5-4048-8AA1-7C22530A2CF0}" srcId="{9C82F46E-D51E-4113-8E7D-2A4D885A8216}" destId="{7152932A-9946-4604-8F21-EE6B0DA139A5}" srcOrd="4" destOrd="0" parTransId="{FA96F405-45E9-4713-A294-2DB0290F01BB}" sibTransId="{E03F45E5-FF11-4F80-AA1C-C1ADE3BDAB00}"/>
    <dgm:cxn modelId="{A69AC57B-0A0C-4780-8CBB-3949E9CD6503}" type="presOf" srcId="{A6521CA8-1648-40F2-931E-60D2EE606A39}" destId="{5B439481-8F1E-41B5-BF75-1843CA277F96}" srcOrd="0" destOrd="0" presId="urn:microsoft.com/office/officeart/2005/8/layout/vList2"/>
    <dgm:cxn modelId="{30347589-3F85-4E5C-991E-E5C5EBB77682}" type="presOf" srcId="{94EEF2B6-3889-4447-B1C7-198495182EA6}" destId="{CCE57FF1-69FA-4A91-AD48-CBA311CC5118}" srcOrd="0" destOrd="0" presId="urn:microsoft.com/office/officeart/2005/8/layout/vList2"/>
    <dgm:cxn modelId="{1B68228A-AA87-4381-A54D-0FC361D5B33B}" type="presOf" srcId="{76626B2D-FC88-425F-973C-BA735AB4580B}" destId="{D593EA37-F411-4629-85D9-91EB7BE82D20}" srcOrd="0" destOrd="0" presId="urn:microsoft.com/office/officeart/2005/8/layout/vList2"/>
    <dgm:cxn modelId="{39ECB5BC-6B0F-4C09-A4FD-172636B15870}" srcId="{9C82F46E-D51E-4113-8E7D-2A4D885A8216}" destId="{A6521CA8-1648-40F2-931E-60D2EE606A39}" srcOrd="0" destOrd="0" parTransId="{9B2E3AFF-BCE6-4AA9-9EDC-AF150DF6FED4}" sibTransId="{6CF91657-D2D5-4FC3-8CA2-D0E75645883D}"/>
    <dgm:cxn modelId="{370258D0-CD46-4DE2-BA5F-74F267F6F675}" type="presOf" srcId="{FA905F7C-2C46-4BC5-9973-06B8C5D6264C}" destId="{83B6BEB5-6742-4125-B501-99099E5F81FF}" srcOrd="0" destOrd="0" presId="urn:microsoft.com/office/officeart/2005/8/layout/vList2"/>
    <dgm:cxn modelId="{5DF4B0D1-E851-4B51-9765-00A6A4A3A12A}" srcId="{9C82F46E-D51E-4113-8E7D-2A4D885A8216}" destId="{76626B2D-FC88-425F-973C-BA735AB4580B}" srcOrd="1" destOrd="0" parTransId="{8D8D4A71-AE93-4417-A738-D891C610E6CB}" sibTransId="{4BE5A62B-FFE0-49DB-ADE1-895DBF51BD32}"/>
    <dgm:cxn modelId="{7F1041F8-4C1B-4242-8EBF-8C0347F0D92F}" type="presOf" srcId="{7152932A-9946-4604-8F21-EE6B0DA139A5}" destId="{136EAA88-08D7-44D5-8590-444C1F4458F3}" srcOrd="0" destOrd="0" presId="urn:microsoft.com/office/officeart/2005/8/layout/vList2"/>
    <dgm:cxn modelId="{93CF7EFC-AAD9-420F-8D2F-C8DFA9CBFDC2}" srcId="{9C82F46E-D51E-4113-8E7D-2A4D885A8216}" destId="{94EEF2B6-3889-4447-B1C7-198495182EA6}" srcOrd="2" destOrd="0" parTransId="{80EA65BE-1885-4459-8310-582699957452}" sibTransId="{FFB5BF0C-F6CA-467E-94FF-43535C3EA99F}"/>
    <dgm:cxn modelId="{FA59648A-0773-4B57-9072-B2BFB27E6B8F}" type="presParOf" srcId="{6A7EC525-329A-480E-80A0-816433227F3C}" destId="{5B439481-8F1E-41B5-BF75-1843CA277F96}" srcOrd="0" destOrd="0" presId="urn:microsoft.com/office/officeart/2005/8/layout/vList2"/>
    <dgm:cxn modelId="{9E7A21AA-1904-42BF-8098-D47484C262EB}" type="presParOf" srcId="{6A7EC525-329A-480E-80A0-816433227F3C}" destId="{569588D5-0C78-4883-B165-470D2F0C4898}" srcOrd="1" destOrd="0" presId="urn:microsoft.com/office/officeart/2005/8/layout/vList2"/>
    <dgm:cxn modelId="{8181F3E6-38FF-4C2B-BD24-31FB8A0D17DE}" type="presParOf" srcId="{6A7EC525-329A-480E-80A0-816433227F3C}" destId="{D593EA37-F411-4629-85D9-91EB7BE82D20}" srcOrd="2" destOrd="0" presId="urn:microsoft.com/office/officeart/2005/8/layout/vList2"/>
    <dgm:cxn modelId="{D459F2AB-EBED-4137-B2C4-231144B632E1}" type="presParOf" srcId="{6A7EC525-329A-480E-80A0-816433227F3C}" destId="{DC10ADB6-2B86-4EDE-87C0-6BC344932C46}" srcOrd="3" destOrd="0" presId="urn:microsoft.com/office/officeart/2005/8/layout/vList2"/>
    <dgm:cxn modelId="{C22CC612-E687-4A5D-A122-C1560D8AE5A1}" type="presParOf" srcId="{6A7EC525-329A-480E-80A0-816433227F3C}" destId="{CCE57FF1-69FA-4A91-AD48-CBA311CC5118}" srcOrd="4" destOrd="0" presId="urn:microsoft.com/office/officeart/2005/8/layout/vList2"/>
    <dgm:cxn modelId="{62A40EC4-DA48-432D-B796-671466858AB3}" type="presParOf" srcId="{6A7EC525-329A-480E-80A0-816433227F3C}" destId="{8C2D444D-82DD-43D7-8445-C12CFDFA5CBF}" srcOrd="5" destOrd="0" presId="urn:microsoft.com/office/officeart/2005/8/layout/vList2"/>
    <dgm:cxn modelId="{65FB2047-1B83-4B47-8BC4-648BE52B2615}" type="presParOf" srcId="{6A7EC525-329A-480E-80A0-816433227F3C}" destId="{83B6BEB5-6742-4125-B501-99099E5F81FF}" srcOrd="6" destOrd="0" presId="urn:microsoft.com/office/officeart/2005/8/layout/vList2"/>
    <dgm:cxn modelId="{C12BCF3C-8183-479E-85D5-8AE7EC231301}" type="presParOf" srcId="{6A7EC525-329A-480E-80A0-816433227F3C}" destId="{6828FB2E-3E2F-4783-A176-4C424CBDF34A}" srcOrd="7" destOrd="0" presId="urn:microsoft.com/office/officeart/2005/8/layout/vList2"/>
    <dgm:cxn modelId="{20196B0A-13D1-40A7-83EE-18C3D49AA0D2}" type="presParOf" srcId="{6A7EC525-329A-480E-80A0-816433227F3C}" destId="{136EAA88-08D7-44D5-8590-444C1F4458F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1AAF655-B2C4-42AE-9430-2CC132550AB1}"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2F583A8A-6EC5-494B-8EF4-72D1F3477F05}">
      <dgm:prSet/>
      <dgm:spPr/>
      <dgm:t>
        <a:bodyPr/>
        <a:lstStyle/>
        <a:p>
          <a:pPr rtl="0"/>
          <a:r>
            <a:rPr lang="en-US" b="1"/>
            <a:t>• Uzman Gerekliliği: </a:t>
          </a:r>
          <a:r>
            <a:rPr lang="en-US"/>
            <a:t>Makine Öğrenimi ve Yapay Zeka alanında uzmanlaşmış personele büyük ihtiyaç vardır. Bu kişiler, bu teknolojiyi kullanacak ve gerektiğinde onarmak zorunda kalacaklardır. Bununla birlikte, bu uzmanlara sahip olmak için şirketler beklemek zorundadır.</a:t>
          </a:r>
          <a:endParaRPr lang="tr-TR"/>
        </a:p>
      </dgm:t>
    </dgm:pt>
    <dgm:pt modelId="{C56DD615-422D-4A60-9964-E3A1366674DF}" type="parTrans" cxnId="{25F963C8-CF4B-47C9-897A-0D5A68CAB507}">
      <dgm:prSet/>
      <dgm:spPr/>
      <dgm:t>
        <a:bodyPr/>
        <a:lstStyle/>
        <a:p>
          <a:endParaRPr lang="tr-TR"/>
        </a:p>
      </dgm:t>
    </dgm:pt>
    <dgm:pt modelId="{DB7A0B74-7F65-4AA9-BB92-732A58A4AF31}" type="sibTrans" cxnId="{25F963C8-CF4B-47C9-897A-0D5A68CAB507}">
      <dgm:prSet/>
      <dgm:spPr/>
      <dgm:t>
        <a:bodyPr/>
        <a:lstStyle/>
        <a:p>
          <a:endParaRPr lang="tr-TR"/>
        </a:p>
      </dgm:t>
    </dgm:pt>
    <dgm:pt modelId="{99AA9320-FC9D-4DC4-A38D-3C364435797D}">
      <dgm:prSet/>
      <dgm:spPr/>
      <dgm:t>
        <a:bodyPr/>
        <a:lstStyle/>
        <a:p>
          <a:pPr rtl="0"/>
          <a:r>
            <a:rPr lang="en-US" b="1"/>
            <a:t>• İnsan Faktörü Kaybolabilir: </a:t>
          </a:r>
          <a:r>
            <a:rPr lang="en-US"/>
            <a:t>Bazı durumlarda insan faktörünün iyi olabileceği düşünülse de, makine arızalandığında veya başarısız olduğunda o sorun hemen belli olmayabilir. İnsan kullanıcısı ise önceden o sorunu haber verebilir.</a:t>
          </a:r>
          <a:endParaRPr lang="tr-TR"/>
        </a:p>
      </dgm:t>
    </dgm:pt>
    <dgm:pt modelId="{C587F788-B988-46B1-8CCB-9B17BE97BC5D}" type="parTrans" cxnId="{1BEC0DFD-9DAF-4E9B-89DA-8E846425C5A7}">
      <dgm:prSet/>
      <dgm:spPr/>
      <dgm:t>
        <a:bodyPr/>
        <a:lstStyle/>
        <a:p>
          <a:endParaRPr lang="tr-TR"/>
        </a:p>
      </dgm:t>
    </dgm:pt>
    <dgm:pt modelId="{99F39C51-3A08-40E1-BC8E-B6A3D27559DC}" type="sibTrans" cxnId="{1BEC0DFD-9DAF-4E9B-89DA-8E846425C5A7}">
      <dgm:prSet/>
      <dgm:spPr/>
      <dgm:t>
        <a:bodyPr/>
        <a:lstStyle/>
        <a:p>
          <a:endParaRPr lang="tr-TR"/>
        </a:p>
      </dgm:t>
    </dgm:pt>
    <dgm:pt modelId="{3ACEB473-D366-42EB-B24C-C103B157E59D}">
      <dgm:prSet/>
      <dgm:spPr/>
      <dgm:t>
        <a:bodyPr/>
        <a:lstStyle/>
        <a:p>
          <a:pPr rtl="0"/>
          <a:r>
            <a:rPr lang="en-US" b="1"/>
            <a:t>• Görüntü İşleme Sorunları:</a:t>
          </a:r>
          <a:r>
            <a:rPr lang="en-US"/>
            <a:t> Bir virüs veya başka yazılım sorunları nedeniyle cihaz arızalandığında, Bilgisayar Vizyonu ve görüntü işleme de bozulabilir. Bu da tüm üretimi durdurabilir, örneğin depolardaki durum.</a:t>
          </a:r>
          <a:endParaRPr lang="tr-TR"/>
        </a:p>
      </dgm:t>
    </dgm:pt>
    <dgm:pt modelId="{B8E3818A-66E9-4B0D-91ED-81C8099214DD}" type="parTrans" cxnId="{8CF5A1CF-D090-4C82-956D-8DD10B16650C}">
      <dgm:prSet/>
      <dgm:spPr/>
      <dgm:t>
        <a:bodyPr/>
        <a:lstStyle/>
        <a:p>
          <a:endParaRPr lang="tr-TR"/>
        </a:p>
      </dgm:t>
    </dgm:pt>
    <dgm:pt modelId="{61D5D65F-CB79-4ED0-85F0-C67F7D80117E}" type="sibTrans" cxnId="{8CF5A1CF-D090-4C82-956D-8DD10B16650C}">
      <dgm:prSet/>
      <dgm:spPr/>
      <dgm:t>
        <a:bodyPr/>
        <a:lstStyle/>
        <a:p>
          <a:endParaRPr lang="tr-TR"/>
        </a:p>
      </dgm:t>
    </dgm:pt>
    <dgm:pt modelId="{659C52F8-B78D-4345-8300-C4E14D9D3570}" type="pres">
      <dgm:prSet presAssocID="{C1AAF655-B2C4-42AE-9430-2CC132550AB1}" presName="linear" presStyleCnt="0">
        <dgm:presLayoutVars>
          <dgm:animLvl val="lvl"/>
          <dgm:resizeHandles val="exact"/>
        </dgm:presLayoutVars>
      </dgm:prSet>
      <dgm:spPr/>
    </dgm:pt>
    <dgm:pt modelId="{7AF2E21F-E892-475E-948C-5BE53286682B}" type="pres">
      <dgm:prSet presAssocID="{2F583A8A-6EC5-494B-8EF4-72D1F3477F05}" presName="parentText" presStyleLbl="node1" presStyleIdx="0" presStyleCnt="3">
        <dgm:presLayoutVars>
          <dgm:chMax val="0"/>
          <dgm:bulletEnabled val="1"/>
        </dgm:presLayoutVars>
      </dgm:prSet>
      <dgm:spPr/>
    </dgm:pt>
    <dgm:pt modelId="{815BB53D-C909-46D3-BC26-BF751150C33E}" type="pres">
      <dgm:prSet presAssocID="{DB7A0B74-7F65-4AA9-BB92-732A58A4AF31}" presName="spacer" presStyleCnt="0"/>
      <dgm:spPr/>
    </dgm:pt>
    <dgm:pt modelId="{CA7432AA-D45A-4649-9002-C29FDEEF5C4A}" type="pres">
      <dgm:prSet presAssocID="{99AA9320-FC9D-4DC4-A38D-3C364435797D}" presName="parentText" presStyleLbl="node1" presStyleIdx="1" presStyleCnt="3">
        <dgm:presLayoutVars>
          <dgm:chMax val="0"/>
          <dgm:bulletEnabled val="1"/>
        </dgm:presLayoutVars>
      </dgm:prSet>
      <dgm:spPr/>
    </dgm:pt>
    <dgm:pt modelId="{6600CC95-83F2-44AF-BF55-7E32DD692F7B}" type="pres">
      <dgm:prSet presAssocID="{99F39C51-3A08-40E1-BC8E-B6A3D27559DC}" presName="spacer" presStyleCnt="0"/>
      <dgm:spPr/>
    </dgm:pt>
    <dgm:pt modelId="{DFE5CA18-104F-4875-906F-630B890DE276}" type="pres">
      <dgm:prSet presAssocID="{3ACEB473-D366-42EB-B24C-C103B157E59D}" presName="parentText" presStyleLbl="node1" presStyleIdx="2" presStyleCnt="3">
        <dgm:presLayoutVars>
          <dgm:chMax val="0"/>
          <dgm:bulletEnabled val="1"/>
        </dgm:presLayoutVars>
      </dgm:prSet>
      <dgm:spPr/>
    </dgm:pt>
  </dgm:ptLst>
  <dgm:cxnLst>
    <dgm:cxn modelId="{4FB6431B-E5E6-4FF5-B54A-4A6AD1A7AE7F}" type="presOf" srcId="{C1AAF655-B2C4-42AE-9430-2CC132550AB1}" destId="{659C52F8-B78D-4345-8300-C4E14D9D3570}" srcOrd="0" destOrd="0" presId="urn:microsoft.com/office/officeart/2005/8/layout/vList2"/>
    <dgm:cxn modelId="{07DD5472-C59B-4F67-9377-654EBD664DAD}" type="presOf" srcId="{99AA9320-FC9D-4DC4-A38D-3C364435797D}" destId="{CA7432AA-D45A-4649-9002-C29FDEEF5C4A}" srcOrd="0" destOrd="0" presId="urn:microsoft.com/office/officeart/2005/8/layout/vList2"/>
    <dgm:cxn modelId="{A5D258A5-9ADD-40F6-865E-406FFB01E885}" type="presOf" srcId="{2F583A8A-6EC5-494B-8EF4-72D1F3477F05}" destId="{7AF2E21F-E892-475E-948C-5BE53286682B}" srcOrd="0" destOrd="0" presId="urn:microsoft.com/office/officeart/2005/8/layout/vList2"/>
    <dgm:cxn modelId="{25F963C8-CF4B-47C9-897A-0D5A68CAB507}" srcId="{C1AAF655-B2C4-42AE-9430-2CC132550AB1}" destId="{2F583A8A-6EC5-494B-8EF4-72D1F3477F05}" srcOrd="0" destOrd="0" parTransId="{C56DD615-422D-4A60-9964-E3A1366674DF}" sibTransId="{DB7A0B74-7F65-4AA9-BB92-732A58A4AF31}"/>
    <dgm:cxn modelId="{8CF5A1CF-D090-4C82-956D-8DD10B16650C}" srcId="{C1AAF655-B2C4-42AE-9430-2CC132550AB1}" destId="{3ACEB473-D366-42EB-B24C-C103B157E59D}" srcOrd="2" destOrd="0" parTransId="{B8E3818A-66E9-4B0D-91ED-81C8099214DD}" sibTransId="{61D5D65F-CB79-4ED0-85F0-C67F7D80117E}"/>
    <dgm:cxn modelId="{9F9118DC-CD38-482F-8A91-818DEB974EB2}" type="presOf" srcId="{3ACEB473-D366-42EB-B24C-C103B157E59D}" destId="{DFE5CA18-104F-4875-906F-630B890DE276}" srcOrd="0" destOrd="0" presId="urn:microsoft.com/office/officeart/2005/8/layout/vList2"/>
    <dgm:cxn modelId="{1BEC0DFD-9DAF-4E9B-89DA-8E846425C5A7}" srcId="{C1AAF655-B2C4-42AE-9430-2CC132550AB1}" destId="{99AA9320-FC9D-4DC4-A38D-3C364435797D}" srcOrd="1" destOrd="0" parTransId="{C587F788-B988-46B1-8CCB-9B17BE97BC5D}" sibTransId="{99F39C51-3A08-40E1-BC8E-B6A3D27559DC}"/>
    <dgm:cxn modelId="{18A71447-01C5-4134-B8B5-5CC43EA8A8E1}" type="presParOf" srcId="{659C52F8-B78D-4345-8300-C4E14D9D3570}" destId="{7AF2E21F-E892-475E-948C-5BE53286682B}" srcOrd="0" destOrd="0" presId="urn:microsoft.com/office/officeart/2005/8/layout/vList2"/>
    <dgm:cxn modelId="{2ACEF708-24A9-4692-AC4C-D954F10A3751}" type="presParOf" srcId="{659C52F8-B78D-4345-8300-C4E14D9D3570}" destId="{815BB53D-C909-46D3-BC26-BF751150C33E}" srcOrd="1" destOrd="0" presId="urn:microsoft.com/office/officeart/2005/8/layout/vList2"/>
    <dgm:cxn modelId="{061C9157-443D-4449-90CF-0465920F2322}" type="presParOf" srcId="{659C52F8-B78D-4345-8300-C4E14D9D3570}" destId="{CA7432AA-D45A-4649-9002-C29FDEEF5C4A}" srcOrd="2" destOrd="0" presId="urn:microsoft.com/office/officeart/2005/8/layout/vList2"/>
    <dgm:cxn modelId="{C0884245-5352-4F64-B5BA-537947F09979}" type="presParOf" srcId="{659C52F8-B78D-4345-8300-C4E14D9D3570}" destId="{6600CC95-83F2-44AF-BF55-7E32DD692F7B}" srcOrd="3" destOrd="0" presId="urn:microsoft.com/office/officeart/2005/8/layout/vList2"/>
    <dgm:cxn modelId="{789D3B1F-AC90-4B7E-AAEA-252AB97B530E}" type="presParOf" srcId="{659C52F8-B78D-4345-8300-C4E14D9D3570}" destId="{DFE5CA18-104F-4875-906F-630B890DE27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1EA685-51F1-4C02-9668-35A3BA5AA826}"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C3A55268-2171-469C-86A7-FB4809D25CEA}">
      <dgm:prSet custT="1"/>
      <dgm:spPr/>
      <dgm:t>
        <a:bodyPr/>
        <a:lstStyle/>
        <a:p>
          <a:pPr rtl="0"/>
          <a:r>
            <a:rPr lang="en-US" sz="3600" dirty="0"/>
            <a:t>Computer Vision, </a:t>
          </a:r>
          <a:r>
            <a:rPr lang="en-US" sz="3600" dirty="0" err="1"/>
            <a:t>insan</a:t>
          </a:r>
          <a:r>
            <a:rPr lang="en-US" sz="3600" dirty="0"/>
            <a:t> </a:t>
          </a:r>
          <a:r>
            <a:rPr lang="en-US" sz="3600" dirty="0" err="1"/>
            <a:t>gözünün</a:t>
          </a:r>
          <a:r>
            <a:rPr lang="en-US" sz="3600" dirty="0"/>
            <a:t> </a:t>
          </a:r>
          <a:r>
            <a:rPr lang="en-US" sz="3600" dirty="0" err="1"/>
            <a:t>sınırlamalarını</a:t>
          </a:r>
          <a:r>
            <a:rPr lang="en-US" sz="3600" dirty="0"/>
            <a:t> </a:t>
          </a:r>
          <a:r>
            <a:rPr lang="en-US" sz="3600" dirty="0" err="1"/>
            <a:t>aşarak</a:t>
          </a:r>
          <a:r>
            <a:rPr lang="en-US" sz="3600" dirty="0"/>
            <a:t> </a:t>
          </a:r>
          <a:r>
            <a:rPr lang="en-US" sz="3600" dirty="0" err="1"/>
            <a:t>büyük</a:t>
          </a:r>
          <a:r>
            <a:rPr lang="en-US" sz="3600" dirty="0"/>
            <a:t> </a:t>
          </a:r>
          <a:r>
            <a:rPr lang="en-US" sz="3600" dirty="0" err="1"/>
            <a:t>miktardaki</a:t>
          </a:r>
          <a:r>
            <a:rPr lang="en-US" sz="3600" dirty="0"/>
            <a:t> </a:t>
          </a:r>
          <a:r>
            <a:rPr lang="en-US" sz="3600" dirty="0" err="1"/>
            <a:t>veriyi</a:t>
          </a:r>
          <a:r>
            <a:rPr lang="en-US" sz="3600" dirty="0"/>
            <a:t> </a:t>
          </a:r>
          <a:r>
            <a:rPr lang="en-US" sz="3600" dirty="0" err="1"/>
            <a:t>hızlı</a:t>
          </a:r>
          <a:r>
            <a:rPr lang="en-US" sz="3600" dirty="0"/>
            <a:t> </a:t>
          </a:r>
          <a:r>
            <a:rPr lang="en-US" sz="3600" dirty="0" err="1"/>
            <a:t>ve</a:t>
          </a:r>
          <a:r>
            <a:rPr lang="en-US" sz="3600" dirty="0"/>
            <a:t> </a:t>
          </a:r>
          <a:r>
            <a:rPr lang="en-US" sz="3600" dirty="0" err="1"/>
            <a:t>etkili</a:t>
          </a:r>
          <a:r>
            <a:rPr lang="en-US" sz="3600" dirty="0"/>
            <a:t> </a:t>
          </a:r>
          <a:r>
            <a:rPr lang="en-US" sz="3600" dirty="0" err="1"/>
            <a:t>bir</a:t>
          </a:r>
          <a:r>
            <a:rPr lang="en-US" sz="3600" dirty="0"/>
            <a:t> şekilde </a:t>
          </a:r>
          <a:r>
            <a:rPr lang="en-US" sz="3600" dirty="0" err="1"/>
            <a:t>analiz</a:t>
          </a:r>
          <a:r>
            <a:rPr lang="en-US" sz="3600" dirty="0"/>
            <a:t> </a:t>
          </a:r>
          <a:r>
            <a:rPr lang="en-US" sz="3600" dirty="0" err="1"/>
            <a:t>etme</a:t>
          </a:r>
          <a:r>
            <a:rPr lang="en-US" sz="3600" dirty="0"/>
            <a:t> </a:t>
          </a:r>
          <a:r>
            <a:rPr lang="en-US" sz="3600" dirty="0" err="1"/>
            <a:t>imkanı</a:t>
          </a:r>
          <a:r>
            <a:rPr lang="en-US" sz="3600" dirty="0"/>
            <a:t> </a:t>
          </a:r>
          <a:r>
            <a:rPr lang="en-US" sz="3600" dirty="0" err="1"/>
            <a:t>sunar</a:t>
          </a:r>
          <a:r>
            <a:rPr lang="en-US" sz="3600" dirty="0"/>
            <a:t>. </a:t>
          </a:r>
          <a:endParaRPr lang="tr-TR" sz="3600" dirty="0"/>
        </a:p>
        <a:p>
          <a:pPr rtl="0"/>
          <a:r>
            <a:rPr lang="en-US" sz="3600" dirty="0" err="1"/>
            <a:t>Aynı</a:t>
          </a:r>
          <a:r>
            <a:rPr lang="en-US" sz="3600" dirty="0"/>
            <a:t> </a:t>
          </a:r>
          <a:r>
            <a:rPr lang="en-US" sz="3600" dirty="0" err="1"/>
            <a:t>zamanda</a:t>
          </a:r>
          <a:r>
            <a:rPr lang="en-US" sz="3600" dirty="0"/>
            <a:t>, </a:t>
          </a:r>
          <a:r>
            <a:rPr lang="en-US" sz="3600" dirty="0" err="1"/>
            <a:t>doğruluk</a:t>
          </a:r>
          <a:r>
            <a:rPr lang="en-US" sz="3600" dirty="0"/>
            <a:t> </a:t>
          </a:r>
          <a:r>
            <a:rPr lang="en-US" sz="3600" dirty="0" err="1"/>
            <a:t>ve</a:t>
          </a:r>
          <a:r>
            <a:rPr lang="en-US" sz="3600" dirty="0"/>
            <a:t> </a:t>
          </a:r>
          <a:r>
            <a:rPr lang="en-US" sz="3600" dirty="0" err="1"/>
            <a:t>hız</a:t>
          </a:r>
          <a:r>
            <a:rPr lang="en-US" sz="3600" dirty="0"/>
            <a:t> </a:t>
          </a:r>
          <a:r>
            <a:rPr lang="en-US" sz="3600" dirty="0" err="1"/>
            <a:t>gerektiren</a:t>
          </a:r>
          <a:r>
            <a:rPr lang="en-US" sz="3600" dirty="0"/>
            <a:t> </a:t>
          </a:r>
          <a:r>
            <a:rPr lang="en-US" sz="3600" dirty="0" err="1"/>
            <a:t>süreçlerde</a:t>
          </a:r>
          <a:r>
            <a:rPr lang="en-US" sz="3600" dirty="0"/>
            <a:t> </a:t>
          </a:r>
          <a:r>
            <a:rPr lang="en-US" sz="3600" dirty="0" err="1"/>
            <a:t>insan</a:t>
          </a:r>
          <a:r>
            <a:rPr lang="en-US" sz="3600" dirty="0"/>
            <a:t> </a:t>
          </a:r>
          <a:r>
            <a:rPr lang="en-US" sz="3600" dirty="0" err="1"/>
            <a:t>müdahalesini</a:t>
          </a:r>
          <a:r>
            <a:rPr lang="en-US" sz="3600" dirty="0"/>
            <a:t> </a:t>
          </a:r>
          <a:r>
            <a:rPr lang="en-US" sz="3600" dirty="0" err="1"/>
            <a:t>azaltarak</a:t>
          </a:r>
          <a:r>
            <a:rPr lang="en-US" sz="3600" dirty="0"/>
            <a:t> </a:t>
          </a:r>
          <a:r>
            <a:rPr lang="en-US" sz="3600" dirty="0" err="1"/>
            <a:t>otomasyonu</a:t>
          </a:r>
          <a:r>
            <a:rPr lang="en-US" sz="3600" dirty="0"/>
            <a:t> </a:t>
          </a:r>
          <a:r>
            <a:rPr lang="en-US" sz="3600" dirty="0" err="1"/>
            <a:t>artırır</a:t>
          </a:r>
          <a:r>
            <a:rPr lang="en-US" sz="3600" dirty="0"/>
            <a:t>. Bu </a:t>
          </a:r>
          <a:r>
            <a:rPr lang="en-US" sz="3600" dirty="0" err="1"/>
            <a:t>teknolojinin</a:t>
          </a:r>
          <a:r>
            <a:rPr lang="en-US" sz="3600" dirty="0"/>
            <a:t> </a:t>
          </a:r>
          <a:r>
            <a:rPr lang="en-US" sz="3600" dirty="0" err="1"/>
            <a:t>uygulanmasıyla</a:t>
          </a:r>
          <a:r>
            <a:rPr lang="en-US" sz="3600" dirty="0"/>
            <a:t> </a:t>
          </a:r>
          <a:r>
            <a:rPr lang="en-US" sz="3600" dirty="0" err="1"/>
            <a:t>işletmeler</a:t>
          </a:r>
          <a:r>
            <a:rPr lang="en-US" sz="3600" dirty="0"/>
            <a:t>, </a:t>
          </a:r>
          <a:r>
            <a:rPr lang="en-US" sz="3600" dirty="0" err="1"/>
            <a:t>süreçleri</a:t>
          </a:r>
          <a:r>
            <a:rPr lang="en-US" sz="3600" dirty="0"/>
            <a:t> </a:t>
          </a:r>
          <a:r>
            <a:rPr lang="en-US" sz="3600" dirty="0" err="1"/>
            <a:t>iyileştirip</a:t>
          </a:r>
          <a:r>
            <a:rPr lang="en-US" sz="3600" dirty="0"/>
            <a:t> </a:t>
          </a:r>
          <a:r>
            <a:rPr lang="en-US" sz="3600" dirty="0" err="1"/>
            <a:t>maliyetleri</a:t>
          </a:r>
          <a:r>
            <a:rPr lang="en-US" sz="3600" dirty="0"/>
            <a:t> </a:t>
          </a:r>
          <a:r>
            <a:rPr lang="en-US" sz="3600" dirty="0" err="1"/>
            <a:t>azaltabilir</a:t>
          </a:r>
          <a:r>
            <a:rPr lang="en-US" sz="3600" dirty="0"/>
            <a:t> </a:t>
          </a:r>
          <a:r>
            <a:rPr lang="en-US" sz="3600" dirty="0" err="1"/>
            <a:t>ve</a:t>
          </a:r>
          <a:r>
            <a:rPr lang="en-US" sz="3600" dirty="0"/>
            <a:t> </a:t>
          </a:r>
          <a:r>
            <a:rPr lang="en-US" sz="3600" dirty="0" err="1"/>
            <a:t>insan</a:t>
          </a:r>
          <a:r>
            <a:rPr lang="en-US" sz="3600" dirty="0"/>
            <a:t> </a:t>
          </a:r>
          <a:r>
            <a:rPr lang="en-US" sz="3600" dirty="0" err="1"/>
            <a:t>kaynaklı</a:t>
          </a:r>
          <a:r>
            <a:rPr lang="en-US" sz="3600" dirty="0"/>
            <a:t> </a:t>
          </a:r>
          <a:r>
            <a:rPr lang="en-US" sz="3600" dirty="0" err="1"/>
            <a:t>hataları</a:t>
          </a:r>
          <a:r>
            <a:rPr lang="en-US" sz="3600" dirty="0"/>
            <a:t> </a:t>
          </a:r>
          <a:r>
            <a:rPr lang="en-US" sz="3600" dirty="0" err="1"/>
            <a:t>en</a:t>
          </a:r>
          <a:r>
            <a:rPr lang="en-US" sz="3600" dirty="0"/>
            <a:t> </a:t>
          </a:r>
          <a:r>
            <a:rPr lang="en-US" sz="3600" dirty="0" err="1"/>
            <a:t>aza</a:t>
          </a:r>
          <a:r>
            <a:rPr lang="en-US" sz="3600" dirty="0"/>
            <a:t> </a:t>
          </a:r>
          <a:r>
            <a:rPr lang="en-US" sz="3600" dirty="0" err="1"/>
            <a:t>indirebilir</a:t>
          </a:r>
          <a:r>
            <a:rPr lang="en-US" sz="3600" dirty="0"/>
            <a:t>.</a:t>
          </a:r>
          <a:endParaRPr lang="tr-TR" sz="3600" dirty="0"/>
        </a:p>
      </dgm:t>
    </dgm:pt>
    <dgm:pt modelId="{5C2C25C8-870D-4612-B5A5-1F95C78A17CD}" type="parTrans" cxnId="{FAA8E6D0-642D-4B05-AEC3-34D3228EA65A}">
      <dgm:prSet/>
      <dgm:spPr/>
      <dgm:t>
        <a:bodyPr/>
        <a:lstStyle/>
        <a:p>
          <a:endParaRPr lang="tr-TR"/>
        </a:p>
      </dgm:t>
    </dgm:pt>
    <dgm:pt modelId="{A69031B4-2B05-44A1-A710-077DABF0E3DE}" type="sibTrans" cxnId="{FAA8E6D0-642D-4B05-AEC3-34D3228EA65A}">
      <dgm:prSet/>
      <dgm:spPr/>
      <dgm:t>
        <a:bodyPr/>
        <a:lstStyle/>
        <a:p>
          <a:endParaRPr lang="tr-TR"/>
        </a:p>
      </dgm:t>
    </dgm:pt>
    <dgm:pt modelId="{BE325BF0-943B-48D3-8AB5-7C2EC5C19E70}" type="pres">
      <dgm:prSet presAssocID="{281EA685-51F1-4C02-9668-35A3BA5AA826}" presName="linear" presStyleCnt="0">
        <dgm:presLayoutVars>
          <dgm:animLvl val="lvl"/>
          <dgm:resizeHandles val="exact"/>
        </dgm:presLayoutVars>
      </dgm:prSet>
      <dgm:spPr/>
    </dgm:pt>
    <dgm:pt modelId="{64A084A9-77FF-4AA0-80B6-B27D7807F69D}" type="pres">
      <dgm:prSet presAssocID="{C3A55268-2171-469C-86A7-FB4809D25CEA}" presName="parentText" presStyleLbl="node1" presStyleIdx="0" presStyleCnt="1">
        <dgm:presLayoutVars>
          <dgm:chMax val="0"/>
          <dgm:bulletEnabled val="1"/>
        </dgm:presLayoutVars>
      </dgm:prSet>
      <dgm:spPr/>
    </dgm:pt>
  </dgm:ptLst>
  <dgm:cxnLst>
    <dgm:cxn modelId="{61AAD364-3B08-4E9D-8DCD-13BF91835113}" type="presOf" srcId="{281EA685-51F1-4C02-9668-35A3BA5AA826}" destId="{BE325BF0-943B-48D3-8AB5-7C2EC5C19E70}" srcOrd="0" destOrd="0" presId="urn:microsoft.com/office/officeart/2005/8/layout/vList2"/>
    <dgm:cxn modelId="{12F464A2-F620-4731-807F-7C2C8B28E826}" type="presOf" srcId="{C3A55268-2171-469C-86A7-FB4809D25CEA}" destId="{64A084A9-77FF-4AA0-80B6-B27D7807F69D}" srcOrd="0" destOrd="0" presId="urn:microsoft.com/office/officeart/2005/8/layout/vList2"/>
    <dgm:cxn modelId="{FAA8E6D0-642D-4B05-AEC3-34D3228EA65A}" srcId="{281EA685-51F1-4C02-9668-35A3BA5AA826}" destId="{C3A55268-2171-469C-86A7-FB4809D25CEA}" srcOrd="0" destOrd="0" parTransId="{5C2C25C8-870D-4612-B5A5-1F95C78A17CD}" sibTransId="{A69031B4-2B05-44A1-A710-077DABF0E3DE}"/>
    <dgm:cxn modelId="{AF1322CA-4C7F-4F93-9430-6D57AD6FB8AA}" type="presParOf" srcId="{BE325BF0-943B-48D3-8AB5-7C2EC5C19E70}" destId="{64A084A9-77FF-4AA0-80B6-B27D7807F69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3E12D3-4FF9-48D9-8FB8-680AC9A312A9}"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FDB16E19-CB40-4464-9D97-547D4ABD17A4}">
      <dgm:prSet custT="1"/>
      <dgm:spPr/>
      <dgm:t>
        <a:bodyPr/>
        <a:lstStyle/>
        <a:p>
          <a:pPr rtl="0"/>
          <a:r>
            <a:rPr lang="en-US" sz="3600" dirty="0"/>
            <a:t>İlk </a:t>
          </a:r>
          <a:r>
            <a:rPr lang="en-US" sz="3600" dirty="0" err="1"/>
            <a:t>örnekte</a:t>
          </a:r>
          <a:r>
            <a:rPr lang="en-US" sz="3600" dirty="0"/>
            <a:t>, </a:t>
          </a:r>
          <a:r>
            <a:rPr lang="en-US" sz="3600" dirty="0" err="1"/>
            <a:t>yalnızca</a:t>
          </a:r>
          <a:r>
            <a:rPr lang="en-US" sz="3600" dirty="0"/>
            <a:t> </a:t>
          </a:r>
          <a:r>
            <a:rPr lang="en-US" sz="3600" dirty="0" err="1"/>
            <a:t>siyah</a:t>
          </a:r>
          <a:r>
            <a:rPr lang="en-US" sz="3600" dirty="0"/>
            <a:t> </a:t>
          </a:r>
          <a:r>
            <a:rPr lang="en-US" sz="3600" dirty="0" err="1"/>
            <a:t>ve</a:t>
          </a:r>
          <a:r>
            <a:rPr lang="en-US" sz="3600" dirty="0"/>
            <a:t> </a:t>
          </a:r>
          <a:r>
            <a:rPr lang="en-US" sz="3600" dirty="0" err="1"/>
            <a:t>beyaz</a:t>
          </a:r>
          <a:r>
            <a:rPr lang="en-US" sz="3600" dirty="0"/>
            <a:t> </a:t>
          </a:r>
          <a:r>
            <a:rPr lang="en-US" sz="3600" dirty="0" err="1"/>
            <a:t>renkler</a:t>
          </a:r>
          <a:r>
            <a:rPr lang="en-US" sz="3600" dirty="0"/>
            <a:t> </a:t>
          </a:r>
          <a:r>
            <a:rPr lang="en-US" sz="3600" dirty="0" err="1"/>
            <a:t>mevcut</a:t>
          </a:r>
          <a:r>
            <a:rPr lang="en-US" sz="3600" dirty="0"/>
            <a:t>. Her </a:t>
          </a:r>
          <a:r>
            <a:rPr lang="en-US" sz="3600" dirty="0" err="1"/>
            <a:t>bir</a:t>
          </a:r>
          <a:r>
            <a:rPr lang="en-US" sz="3600" dirty="0"/>
            <a:t> </a:t>
          </a:r>
          <a:r>
            <a:rPr lang="en-US" sz="3600" dirty="0" err="1"/>
            <a:t>piksel</a:t>
          </a:r>
          <a:r>
            <a:rPr lang="en-US" sz="3600" dirty="0"/>
            <a:t>, </a:t>
          </a:r>
          <a:r>
            <a:rPr lang="en-US" sz="3600" dirty="0" err="1"/>
            <a:t>ya</a:t>
          </a:r>
          <a:r>
            <a:rPr lang="en-US" sz="3600" dirty="0"/>
            <a:t> </a:t>
          </a:r>
          <a:r>
            <a:rPr lang="en-US" sz="3600" dirty="0" err="1"/>
            <a:t>siyah</a:t>
          </a:r>
          <a:r>
            <a:rPr lang="en-US" sz="3600" dirty="0"/>
            <a:t> (0) </a:t>
          </a:r>
          <a:r>
            <a:rPr lang="en-US" sz="3600" dirty="0" err="1"/>
            <a:t>ya</a:t>
          </a:r>
          <a:r>
            <a:rPr lang="en-US" sz="3600" dirty="0"/>
            <a:t> da </a:t>
          </a:r>
          <a:r>
            <a:rPr lang="en-US" sz="3600" dirty="0" err="1"/>
            <a:t>beyaz</a:t>
          </a:r>
          <a:r>
            <a:rPr lang="en-US" sz="3600" dirty="0"/>
            <a:t> (255) </a:t>
          </a:r>
          <a:r>
            <a:rPr lang="en-US" sz="3600" dirty="0" err="1"/>
            <a:t>olarak</a:t>
          </a:r>
          <a:r>
            <a:rPr lang="en-US" sz="3600" dirty="0"/>
            <a:t> </a:t>
          </a:r>
          <a:r>
            <a:rPr lang="en-US" sz="3600" dirty="0" err="1"/>
            <a:t>temsil</a:t>
          </a:r>
          <a:r>
            <a:rPr lang="en-US" sz="3600" dirty="0"/>
            <a:t> </a:t>
          </a:r>
          <a:r>
            <a:rPr lang="en-US" sz="3600" dirty="0" err="1"/>
            <a:t>edilir</a:t>
          </a:r>
          <a:r>
            <a:rPr lang="en-US" sz="3600" dirty="0"/>
            <a:t>.</a:t>
          </a:r>
          <a:endParaRPr lang="tr-TR" sz="3600" dirty="0"/>
        </a:p>
      </dgm:t>
    </dgm:pt>
    <dgm:pt modelId="{4374C5ED-16C9-424E-9195-8E3F70600151}" type="parTrans" cxnId="{58BFBB14-BC2A-494B-8801-FD3242D1621A}">
      <dgm:prSet/>
      <dgm:spPr/>
      <dgm:t>
        <a:bodyPr/>
        <a:lstStyle/>
        <a:p>
          <a:endParaRPr lang="tr-TR"/>
        </a:p>
      </dgm:t>
    </dgm:pt>
    <dgm:pt modelId="{7B3AB8FA-76B0-4BDD-A620-1529517AC7F4}" type="sibTrans" cxnId="{58BFBB14-BC2A-494B-8801-FD3242D1621A}">
      <dgm:prSet/>
      <dgm:spPr/>
      <dgm:t>
        <a:bodyPr/>
        <a:lstStyle/>
        <a:p>
          <a:endParaRPr lang="tr-TR"/>
        </a:p>
      </dgm:t>
    </dgm:pt>
    <dgm:pt modelId="{78DE4EA7-6B73-41E8-9888-54C1AEDBC8E1}">
      <dgm:prSet custT="1"/>
      <dgm:spPr/>
      <dgm:t>
        <a:bodyPr/>
        <a:lstStyle/>
        <a:p>
          <a:pPr rtl="0"/>
          <a:r>
            <a:rPr lang="en-US" sz="3600" dirty="0"/>
            <a:t>4x4 </a:t>
          </a:r>
          <a:r>
            <a:rPr lang="en-US" sz="3600" dirty="0" err="1"/>
            <a:t>boyutunda</a:t>
          </a:r>
          <a:r>
            <a:rPr lang="en-US" sz="3600" dirty="0"/>
            <a:t> </a:t>
          </a:r>
          <a:r>
            <a:rPr lang="en-US" sz="3600" dirty="0" err="1"/>
            <a:t>bir</a:t>
          </a:r>
          <a:r>
            <a:rPr lang="en-US" sz="3600" dirty="0"/>
            <a:t> </a:t>
          </a:r>
          <a:r>
            <a:rPr lang="en-US" sz="3600" dirty="0" err="1"/>
            <a:t>matris</a:t>
          </a:r>
          <a:r>
            <a:rPr lang="en-US" sz="3600" dirty="0"/>
            <a:t> </a:t>
          </a:r>
          <a:r>
            <a:rPr lang="en-US" sz="3600" dirty="0" err="1"/>
            <a:t>kullanılarak</a:t>
          </a:r>
          <a:r>
            <a:rPr lang="en-US" sz="3600" dirty="0"/>
            <a:t>, her </a:t>
          </a:r>
          <a:r>
            <a:rPr lang="en-US" sz="3600" dirty="0" err="1"/>
            <a:t>pikselin</a:t>
          </a:r>
          <a:r>
            <a:rPr lang="en-US" sz="3600" dirty="0"/>
            <a:t> </a:t>
          </a:r>
          <a:r>
            <a:rPr lang="en-US" sz="3600" dirty="0" err="1"/>
            <a:t>değeri</a:t>
          </a:r>
          <a:r>
            <a:rPr lang="en-US" sz="3600" dirty="0"/>
            <a:t> </a:t>
          </a:r>
          <a:r>
            <a:rPr lang="en-US" sz="3600" dirty="0" err="1"/>
            <a:t>tek</a:t>
          </a:r>
          <a:r>
            <a:rPr lang="en-US" sz="3600" dirty="0"/>
            <a:t> </a:t>
          </a:r>
          <a:r>
            <a:rPr lang="en-US" sz="3600" dirty="0" err="1"/>
            <a:t>bir</a:t>
          </a:r>
          <a:r>
            <a:rPr lang="en-US" sz="3600" dirty="0"/>
            <a:t> bit </a:t>
          </a:r>
          <a:r>
            <a:rPr lang="en-US" sz="3600" dirty="0" err="1"/>
            <a:t>ile</a:t>
          </a:r>
          <a:r>
            <a:rPr lang="en-US" sz="3600" dirty="0"/>
            <a:t> </a:t>
          </a:r>
          <a:r>
            <a:rPr lang="en-US" sz="3600" dirty="0" err="1"/>
            <a:t>ifade</a:t>
          </a:r>
          <a:r>
            <a:rPr lang="en-US" sz="3600" dirty="0"/>
            <a:t> </a:t>
          </a:r>
          <a:r>
            <a:rPr lang="en-US" sz="3600" dirty="0" err="1"/>
            <a:t>edilir</a:t>
          </a:r>
          <a:r>
            <a:rPr lang="en-US" sz="3600" dirty="0"/>
            <a:t> (1 bit </a:t>
          </a:r>
          <a:r>
            <a:rPr lang="en-US" sz="3600" dirty="0" err="1"/>
            <a:t>renk</a:t>
          </a:r>
          <a:r>
            <a:rPr lang="en-US" sz="3600" dirty="0"/>
            <a:t> </a:t>
          </a:r>
          <a:r>
            <a:rPr lang="en-US" sz="3600" dirty="0" err="1"/>
            <a:t>derinliği</a:t>
          </a:r>
          <a:r>
            <a:rPr lang="en-US" sz="3600" dirty="0"/>
            <a:t>). </a:t>
          </a:r>
          <a:endParaRPr lang="tr-TR" sz="3600" dirty="0"/>
        </a:p>
      </dgm:t>
    </dgm:pt>
    <dgm:pt modelId="{F5EFCB8A-A6C0-4D32-8019-FD30021A916C}" type="parTrans" cxnId="{499B34A2-FF39-4B9C-98A1-9BAA49F19497}">
      <dgm:prSet/>
      <dgm:spPr/>
      <dgm:t>
        <a:bodyPr/>
        <a:lstStyle/>
        <a:p>
          <a:endParaRPr lang="tr-TR"/>
        </a:p>
      </dgm:t>
    </dgm:pt>
    <dgm:pt modelId="{FB271A7A-8F47-4177-A4DA-CD688F778E04}" type="sibTrans" cxnId="{499B34A2-FF39-4B9C-98A1-9BAA49F19497}">
      <dgm:prSet/>
      <dgm:spPr/>
      <dgm:t>
        <a:bodyPr/>
        <a:lstStyle/>
        <a:p>
          <a:endParaRPr lang="tr-TR"/>
        </a:p>
      </dgm:t>
    </dgm:pt>
    <dgm:pt modelId="{D91B2E36-FDE2-4901-ACA1-011A55EAC17E}">
      <dgm:prSet custT="1"/>
      <dgm:spPr/>
      <dgm:t>
        <a:bodyPr/>
        <a:lstStyle/>
        <a:p>
          <a:pPr rtl="0"/>
          <a:r>
            <a:rPr lang="en-US" sz="3600" dirty="0"/>
            <a:t>Bu </a:t>
          </a:r>
          <a:r>
            <a:rPr lang="en-US" sz="3600" dirty="0" err="1"/>
            <a:t>sayede</a:t>
          </a:r>
          <a:r>
            <a:rPr lang="en-US" sz="3600" dirty="0"/>
            <a:t>, </a:t>
          </a:r>
          <a:r>
            <a:rPr lang="en-US" sz="3600" dirty="0" err="1"/>
            <a:t>piksellerin</a:t>
          </a:r>
          <a:r>
            <a:rPr lang="en-US" sz="3600" dirty="0"/>
            <a:t> </a:t>
          </a:r>
          <a:r>
            <a:rPr lang="en-US" sz="3600" dirty="0" err="1"/>
            <a:t>yalnızca</a:t>
          </a:r>
          <a:r>
            <a:rPr lang="en-US" sz="3600" dirty="0"/>
            <a:t> </a:t>
          </a:r>
          <a:r>
            <a:rPr lang="en-US" sz="3600" dirty="0" err="1"/>
            <a:t>iki</a:t>
          </a:r>
          <a:r>
            <a:rPr lang="en-US" sz="3600" dirty="0"/>
            <a:t> </a:t>
          </a:r>
          <a:r>
            <a:rPr lang="en-US" sz="3600" dirty="0" err="1"/>
            <a:t>farklı</a:t>
          </a:r>
          <a:r>
            <a:rPr lang="en-US" sz="3600" dirty="0"/>
            <a:t> </a:t>
          </a:r>
          <a:r>
            <a:rPr lang="en-US" sz="3600" dirty="0" err="1"/>
            <a:t>renk</a:t>
          </a:r>
          <a:r>
            <a:rPr lang="en-US" sz="3600" dirty="0"/>
            <a:t> </a:t>
          </a:r>
          <a:r>
            <a:rPr lang="en-US" sz="3600" dirty="0" err="1"/>
            <a:t>değeri</a:t>
          </a:r>
          <a:r>
            <a:rPr lang="en-US" sz="3600" dirty="0"/>
            <a:t> (</a:t>
          </a:r>
          <a:r>
            <a:rPr lang="en-US" sz="3600" dirty="0" err="1"/>
            <a:t>siyah-beyaz</a:t>
          </a:r>
          <a:r>
            <a:rPr lang="en-US" sz="3600" dirty="0"/>
            <a:t>) </a:t>
          </a:r>
          <a:r>
            <a:rPr lang="en-US" sz="3600" dirty="0" err="1"/>
            <a:t>olduğu</a:t>
          </a:r>
          <a:r>
            <a:rPr lang="en-US" sz="3600" dirty="0"/>
            <a:t> </a:t>
          </a:r>
          <a:r>
            <a:rPr lang="en-US" sz="3600" dirty="0" err="1"/>
            <a:t>bir</a:t>
          </a:r>
          <a:r>
            <a:rPr lang="en-US" sz="3600" dirty="0"/>
            <a:t> </a:t>
          </a:r>
          <a:r>
            <a:rPr lang="en-US" sz="3600" dirty="0" err="1"/>
            <a:t>görüntü</a:t>
          </a:r>
          <a:r>
            <a:rPr lang="en-US" sz="3600" dirty="0"/>
            <a:t> </a:t>
          </a:r>
          <a:r>
            <a:rPr lang="en-US" sz="3600" dirty="0" err="1"/>
            <a:t>elde</a:t>
          </a:r>
          <a:r>
            <a:rPr lang="en-US" sz="3600" dirty="0"/>
            <a:t> </a:t>
          </a:r>
          <a:r>
            <a:rPr lang="en-US" sz="3600" dirty="0" err="1"/>
            <a:t>edilir.Bu</a:t>
          </a:r>
          <a:r>
            <a:rPr lang="en-US" sz="3600" dirty="0"/>
            <a:t> </a:t>
          </a:r>
          <a:r>
            <a:rPr lang="en-US" sz="3600" dirty="0" err="1"/>
            <a:t>tür</a:t>
          </a:r>
          <a:r>
            <a:rPr lang="en-US" sz="3600" dirty="0"/>
            <a:t> </a:t>
          </a:r>
          <a:r>
            <a:rPr lang="en-US" sz="3600" dirty="0" err="1"/>
            <a:t>bir</a:t>
          </a:r>
          <a:r>
            <a:rPr lang="en-US" sz="3600" dirty="0"/>
            <a:t> </a:t>
          </a:r>
          <a:r>
            <a:rPr lang="en-US" sz="3600" dirty="0" err="1"/>
            <a:t>temsil</a:t>
          </a:r>
          <a:r>
            <a:rPr lang="en-US" sz="3600" dirty="0"/>
            <a:t>, </a:t>
          </a:r>
          <a:r>
            <a:rPr lang="en-US" sz="3600" dirty="0" err="1"/>
            <a:t>temel</a:t>
          </a:r>
          <a:r>
            <a:rPr lang="en-US" sz="3600" dirty="0"/>
            <a:t> </a:t>
          </a:r>
          <a:r>
            <a:rPr lang="en-US" sz="3600" dirty="0" err="1"/>
            <a:t>siyah-beyaz</a:t>
          </a:r>
          <a:r>
            <a:rPr lang="en-US" sz="3600" dirty="0"/>
            <a:t> </a:t>
          </a:r>
          <a:r>
            <a:rPr lang="en-US" sz="3600" dirty="0" err="1"/>
            <a:t>görüntüler</a:t>
          </a:r>
          <a:r>
            <a:rPr lang="en-US" sz="3600" dirty="0"/>
            <a:t> </a:t>
          </a:r>
          <a:r>
            <a:rPr lang="en-US" sz="3600" dirty="0" err="1"/>
            <a:t>için</a:t>
          </a:r>
          <a:r>
            <a:rPr lang="en-US" sz="3600" dirty="0"/>
            <a:t> </a:t>
          </a:r>
          <a:r>
            <a:rPr lang="en-US" sz="3600" dirty="0" err="1"/>
            <a:t>kullanılır</a:t>
          </a:r>
          <a:r>
            <a:rPr lang="en-US" sz="3600" dirty="0"/>
            <a:t>.</a:t>
          </a:r>
          <a:endParaRPr lang="tr-TR" sz="3600" dirty="0"/>
        </a:p>
      </dgm:t>
    </dgm:pt>
    <dgm:pt modelId="{D0888259-4F2B-4796-8883-8D10D336D17C}" type="parTrans" cxnId="{E38570E8-2299-4582-BC2E-587CABF96385}">
      <dgm:prSet/>
      <dgm:spPr/>
      <dgm:t>
        <a:bodyPr/>
        <a:lstStyle/>
        <a:p>
          <a:endParaRPr lang="tr-TR"/>
        </a:p>
      </dgm:t>
    </dgm:pt>
    <dgm:pt modelId="{BA258745-8F59-43D2-9818-776331ECD296}" type="sibTrans" cxnId="{E38570E8-2299-4582-BC2E-587CABF96385}">
      <dgm:prSet/>
      <dgm:spPr/>
      <dgm:t>
        <a:bodyPr/>
        <a:lstStyle/>
        <a:p>
          <a:endParaRPr lang="tr-TR"/>
        </a:p>
      </dgm:t>
    </dgm:pt>
    <dgm:pt modelId="{538AC5B3-3896-4319-89F9-1DB9750050C1}" type="pres">
      <dgm:prSet presAssocID="{5E3E12D3-4FF9-48D9-8FB8-680AC9A312A9}" presName="linear" presStyleCnt="0">
        <dgm:presLayoutVars>
          <dgm:animLvl val="lvl"/>
          <dgm:resizeHandles val="exact"/>
        </dgm:presLayoutVars>
      </dgm:prSet>
      <dgm:spPr/>
    </dgm:pt>
    <dgm:pt modelId="{CED2C9D0-5298-4ACB-9F7E-A9304B404667}" type="pres">
      <dgm:prSet presAssocID="{FDB16E19-CB40-4464-9D97-547D4ABD17A4}" presName="parentText" presStyleLbl="node1" presStyleIdx="0" presStyleCnt="3" custLinFactY="-59067" custLinFactNeighborY="-100000">
        <dgm:presLayoutVars>
          <dgm:chMax val="0"/>
          <dgm:bulletEnabled val="1"/>
        </dgm:presLayoutVars>
      </dgm:prSet>
      <dgm:spPr/>
    </dgm:pt>
    <dgm:pt modelId="{D0F99773-7707-46DA-9EF4-F993979CA7EE}" type="pres">
      <dgm:prSet presAssocID="{7B3AB8FA-76B0-4BDD-A620-1529517AC7F4}" presName="spacer" presStyleCnt="0"/>
      <dgm:spPr/>
    </dgm:pt>
    <dgm:pt modelId="{393B6BB5-82D7-4AAA-8D0F-97D1C6EB6F83}" type="pres">
      <dgm:prSet presAssocID="{78DE4EA7-6B73-41E8-9888-54C1AEDBC8E1}" presName="parentText" presStyleLbl="node1" presStyleIdx="1" presStyleCnt="3" custLinFactY="-54752" custLinFactNeighborY="-100000">
        <dgm:presLayoutVars>
          <dgm:chMax val="0"/>
          <dgm:bulletEnabled val="1"/>
        </dgm:presLayoutVars>
      </dgm:prSet>
      <dgm:spPr/>
    </dgm:pt>
    <dgm:pt modelId="{8D1E9F57-100D-497D-95A8-E4F43891C174}" type="pres">
      <dgm:prSet presAssocID="{FB271A7A-8F47-4177-A4DA-CD688F778E04}" presName="spacer" presStyleCnt="0"/>
      <dgm:spPr/>
    </dgm:pt>
    <dgm:pt modelId="{13674B45-B0DD-42CB-B752-778450EB9D94}" type="pres">
      <dgm:prSet presAssocID="{D91B2E36-FDE2-4901-ACA1-011A55EAC17E}" presName="parentText" presStyleLbl="node1" presStyleIdx="2" presStyleCnt="3" custLinFactY="-44575" custLinFactNeighborY="-100000">
        <dgm:presLayoutVars>
          <dgm:chMax val="0"/>
          <dgm:bulletEnabled val="1"/>
        </dgm:presLayoutVars>
      </dgm:prSet>
      <dgm:spPr/>
    </dgm:pt>
  </dgm:ptLst>
  <dgm:cxnLst>
    <dgm:cxn modelId="{58BFBB14-BC2A-494B-8801-FD3242D1621A}" srcId="{5E3E12D3-4FF9-48D9-8FB8-680AC9A312A9}" destId="{FDB16E19-CB40-4464-9D97-547D4ABD17A4}" srcOrd="0" destOrd="0" parTransId="{4374C5ED-16C9-424E-9195-8E3F70600151}" sibTransId="{7B3AB8FA-76B0-4BDD-A620-1529517AC7F4}"/>
    <dgm:cxn modelId="{CB0EE217-CE30-4C47-8C65-C16B8AF6AADD}" type="presOf" srcId="{D91B2E36-FDE2-4901-ACA1-011A55EAC17E}" destId="{13674B45-B0DD-42CB-B752-778450EB9D94}" srcOrd="0" destOrd="0" presId="urn:microsoft.com/office/officeart/2005/8/layout/vList2"/>
    <dgm:cxn modelId="{4CC16060-0D3A-4830-B32A-8DA2240F69D5}" type="presOf" srcId="{5E3E12D3-4FF9-48D9-8FB8-680AC9A312A9}" destId="{538AC5B3-3896-4319-89F9-1DB9750050C1}" srcOrd="0" destOrd="0" presId="urn:microsoft.com/office/officeart/2005/8/layout/vList2"/>
    <dgm:cxn modelId="{FE103769-7BA6-45D4-8412-DD8D425BCA0A}" type="presOf" srcId="{FDB16E19-CB40-4464-9D97-547D4ABD17A4}" destId="{CED2C9D0-5298-4ACB-9F7E-A9304B404667}" srcOrd="0" destOrd="0" presId="urn:microsoft.com/office/officeart/2005/8/layout/vList2"/>
    <dgm:cxn modelId="{499B34A2-FF39-4B9C-98A1-9BAA49F19497}" srcId="{5E3E12D3-4FF9-48D9-8FB8-680AC9A312A9}" destId="{78DE4EA7-6B73-41E8-9888-54C1AEDBC8E1}" srcOrd="1" destOrd="0" parTransId="{F5EFCB8A-A6C0-4D32-8019-FD30021A916C}" sibTransId="{FB271A7A-8F47-4177-A4DA-CD688F778E04}"/>
    <dgm:cxn modelId="{F705A7D9-EF4D-4966-850F-A472062878D7}" type="presOf" srcId="{78DE4EA7-6B73-41E8-9888-54C1AEDBC8E1}" destId="{393B6BB5-82D7-4AAA-8D0F-97D1C6EB6F83}" srcOrd="0" destOrd="0" presId="urn:microsoft.com/office/officeart/2005/8/layout/vList2"/>
    <dgm:cxn modelId="{E38570E8-2299-4582-BC2E-587CABF96385}" srcId="{5E3E12D3-4FF9-48D9-8FB8-680AC9A312A9}" destId="{D91B2E36-FDE2-4901-ACA1-011A55EAC17E}" srcOrd="2" destOrd="0" parTransId="{D0888259-4F2B-4796-8883-8D10D336D17C}" sibTransId="{BA258745-8F59-43D2-9818-776331ECD296}"/>
    <dgm:cxn modelId="{EF498A54-97DE-4030-94D8-8AECB2D55C51}" type="presParOf" srcId="{538AC5B3-3896-4319-89F9-1DB9750050C1}" destId="{CED2C9D0-5298-4ACB-9F7E-A9304B404667}" srcOrd="0" destOrd="0" presId="urn:microsoft.com/office/officeart/2005/8/layout/vList2"/>
    <dgm:cxn modelId="{C3379FED-BB41-46F2-89D9-6F7C08FFDE73}" type="presParOf" srcId="{538AC5B3-3896-4319-89F9-1DB9750050C1}" destId="{D0F99773-7707-46DA-9EF4-F993979CA7EE}" srcOrd="1" destOrd="0" presId="urn:microsoft.com/office/officeart/2005/8/layout/vList2"/>
    <dgm:cxn modelId="{61E0D981-90C2-4540-8FE4-1D02AB222A9E}" type="presParOf" srcId="{538AC5B3-3896-4319-89F9-1DB9750050C1}" destId="{393B6BB5-82D7-4AAA-8D0F-97D1C6EB6F83}" srcOrd="2" destOrd="0" presId="urn:microsoft.com/office/officeart/2005/8/layout/vList2"/>
    <dgm:cxn modelId="{67D0B1C0-86BE-48AA-B66B-6772314B376C}" type="presParOf" srcId="{538AC5B3-3896-4319-89F9-1DB9750050C1}" destId="{8D1E9F57-100D-497D-95A8-E4F43891C174}" srcOrd="3" destOrd="0" presId="urn:microsoft.com/office/officeart/2005/8/layout/vList2"/>
    <dgm:cxn modelId="{F5CC3941-463A-4CEF-AF1B-63687F7208D7}" type="presParOf" srcId="{538AC5B3-3896-4319-89F9-1DB9750050C1}" destId="{13674B45-B0DD-42CB-B752-778450EB9D9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F2842B-DCE5-4B2E-82F0-A49CDDEFDD41}"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F7C9C24B-32DC-4E17-B472-F5840F4BCC76}">
      <dgm:prSet/>
      <dgm:spPr/>
      <dgm:t>
        <a:bodyPr/>
        <a:lstStyle/>
        <a:p>
          <a:pPr rtl="0"/>
          <a:r>
            <a:rPr lang="en-US" dirty="0" err="1"/>
            <a:t>İkinci</a:t>
          </a:r>
          <a:r>
            <a:rPr lang="en-US" dirty="0"/>
            <a:t> </a:t>
          </a:r>
          <a:r>
            <a:rPr lang="en-US" dirty="0" err="1"/>
            <a:t>örnekte</a:t>
          </a:r>
          <a:r>
            <a:rPr lang="en-US" dirty="0"/>
            <a:t>, </a:t>
          </a:r>
          <a:r>
            <a:rPr lang="en-US" dirty="0" err="1"/>
            <a:t>gri</a:t>
          </a:r>
          <a:r>
            <a:rPr lang="en-US" dirty="0"/>
            <a:t> </a:t>
          </a:r>
          <a:r>
            <a:rPr lang="en-US" dirty="0" err="1"/>
            <a:t>tonlu</a:t>
          </a:r>
          <a:r>
            <a:rPr lang="en-US" dirty="0"/>
            <a:t> </a:t>
          </a:r>
          <a:r>
            <a:rPr lang="en-US" dirty="0" err="1"/>
            <a:t>bir</a:t>
          </a:r>
          <a:r>
            <a:rPr lang="en-US" dirty="0"/>
            <a:t> </a:t>
          </a:r>
          <a:r>
            <a:rPr lang="en-US" dirty="0" err="1"/>
            <a:t>görüntü</a:t>
          </a:r>
          <a:r>
            <a:rPr lang="en-US" dirty="0"/>
            <a:t> var. Bu </a:t>
          </a:r>
          <a:r>
            <a:rPr lang="en-US" dirty="0" err="1"/>
            <a:t>sefer</a:t>
          </a:r>
          <a:r>
            <a:rPr lang="en-US" dirty="0"/>
            <a:t> </a:t>
          </a:r>
          <a:r>
            <a:rPr lang="en-US" dirty="0" err="1"/>
            <a:t>piksellerin</a:t>
          </a:r>
          <a:r>
            <a:rPr lang="en-US" dirty="0"/>
            <a:t> </a:t>
          </a:r>
          <a:r>
            <a:rPr lang="en-US" dirty="0" err="1"/>
            <a:t>değeri</a:t>
          </a:r>
          <a:r>
            <a:rPr lang="en-US" dirty="0"/>
            <a:t> 0 </a:t>
          </a:r>
          <a:r>
            <a:rPr lang="en-US" dirty="0" err="1"/>
            <a:t>ile</a:t>
          </a:r>
          <a:r>
            <a:rPr lang="en-US" dirty="0"/>
            <a:t> 255 </a:t>
          </a:r>
          <a:r>
            <a:rPr lang="en-US" dirty="0" err="1"/>
            <a:t>arasında</a:t>
          </a:r>
          <a:r>
            <a:rPr lang="en-US" dirty="0"/>
            <a:t> </a:t>
          </a:r>
          <a:r>
            <a:rPr lang="en-US" dirty="0" err="1"/>
            <a:t>değişiyor</a:t>
          </a:r>
          <a:r>
            <a:rPr lang="en-US" dirty="0"/>
            <a:t>, </a:t>
          </a:r>
          <a:r>
            <a:rPr lang="en-US" dirty="0" err="1"/>
            <a:t>bu</a:t>
          </a:r>
          <a:r>
            <a:rPr lang="en-US" dirty="0"/>
            <a:t> da </a:t>
          </a:r>
          <a:r>
            <a:rPr lang="en-US" dirty="0" err="1"/>
            <a:t>farklı</a:t>
          </a:r>
          <a:r>
            <a:rPr lang="en-US" dirty="0"/>
            <a:t> </a:t>
          </a:r>
          <a:r>
            <a:rPr lang="en-US" dirty="0" err="1"/>
            <a:t>gri</a:t>
          </a:r>
          <a:r>
            <a:rPr lang="en-US" dirty="0"/>
            <a:t> </a:t>
          </a:r>
          <a:r>
            <a:rPr lang="en-US" dirty="0" err="1"/>
            <a:t>tonlarının</a:t>
          </a:r>
          <a:r>
            <a:rPr lang="en-US" dirty="0"/>
            <a:t> </a:t>
          </a:r>
          <a:r>
            <a:rPr lang="en-US" dirty="0" err="1"/>
            <a:t>gösterilmesini</a:t>
          </a:r>
          <a:r>
            <a:rPr lang="en-US" dirty="0"/>
            <a:t> </a:t>
          </a:r>
          <a:r>
            <a:rPr lang="en-US" dirty="0" err="1"/>
            <a:t>sağlıyor</a:t>
          </a:r>
          <a:r>
            <a:rPr lang="en-US" dirty="0"/>
            <a:t>.</a:t>
          </a:r>
          <a:endParaRPr lang="tr-TR" dirty="0"/>
        </a:p>
      </dgm:t>
    </dgm:pt>
    <dgm:pt modelId="{28094871-2A32-404E-8691-23676C17F795}" type="parTrans" cxnId="{328C18FE-7AB4-45F2-9475-F96D4D0E11F7}">
      <dgm:prSet/>
      <dgm:spPr/>
      <dgm:t>
        <a:bodyPr/>
        <a:lstStyle/>
        <a:p>
          <a:endParaRPr lang="tr-TR"/>
        </a:p>
      </dgm:t>
    </dgm:pt>
    <dgm:pt modelId="{74D27E01-6F2F-4B71-BF15-C1FAFD404F4B}" type="sibTrans" cxnId="{328C18FE-7AB4-45F2-9475-F96D4D0E11F7}">
      <dgm:prSet/>
      <dgm:spPr/>
      <dgm:t>
        <a:bodyPr/>
        <a:lstStyle/>
        <a:p>
          <a:endParaRPr lang="tr-TR"/>
        </a:p>
      </dgm:t>
    </dgm:pt>
    <dgm:pt modelId="{CC1C5D6A-4152-4015-BDC1-B6F9F8CE33B0}">
      <dgm:prSet/>
      <dgm:spPr/>
      <dgm:t>
        <a:bodyPr/>
        <a:lstStyle/>
        <a:p>
          <a:pPr rtl="0"/>
          <a:r>
            <a:rPr lang="en-US" dirty="0"/>
            <a:t>Renk </a:t>
          </a:r>
          <a:r>
            <a:rPr lang="en-US" dirty="0" err="1"/>
            <a:t>derinliği</a:t>
          </a:r>
          <a:r>
            <a:rPr lang="en-US" dirty="0"/>
            <a:t> 8 bit, </a:t>
          </a:r>
          <a:r>
            <a:rPr lang="en-US" dirty="0" err="1"/>
            <a:t>yani</a:t>
          </a:r>
          <a:r>
            <a:rPr lang="en-US" dirty="0"/>
            <a:t> her </a:t>
          </a:r>
          <a:r>
            <a:rPr lang="en-US" dirty="0" err="1"/>
            <a:t>piksel</a:t>
          </a:r>
          <a:r>
            <a:rPr lang="en-US" dirty="0"/>
            <a:t> 256 </a:t>
          </a:r>
          <a:r>
            <a:rPr lang="en-US" dirty="0" err="1"/>
            <a:t>farklı</a:t>
          </a:r>
          <a:r>
            <a:rPr lang="en-US" dirty="0"/>
            <a:t> </a:t>
          </a:r>
          <a:r>
            <a:rPr lang="en-US" dirty="0" err="1"/>
            <a:t>renk</a:t>
          </a:r>
          <a:r>
            <a:rPr lang="en-US" dirty="0"/>
            <a:t> </a:t>
          </a:r>
          <a:r>
            <a:rPr lang="en-US" dirty="0" err="1"/>
            <a:t>değeri</a:t>
          </a:r>
          <a:r>
            <a:rPr lang="en-US" dirty="0"/>
            <a:t> </a:t>
          </a:r>
          <a:r>
            <a:rPr lang="en-US" dirty="0" err="1"/>
            <a:t>alabiliyor</a:t>
          </a:r>
          <a:r>
            <a:rPr lang="en-US" dirty="0"/>
            <a:t>. </a:t>
          </a:r>
          <a:r>
            <a:rPr lang="en-US" dirty="0" err="1"/>
            <a:t>Daha</a:t>
          </a:r>
          <a:r>
            <a:rPr lang="en-US" dirty="0"/>
            <a:t> </a:t>
          </a:r>
          <a:r>
            <a:rPr lang="en-US" dirty="0" err="1"/>
            <a:t>koyu</a:t>
          </a:r>
          <a:r>
            <a:rPr lang="en-US" dirty="0"/>
            <a:t> </a:t>
          </a:r>
          <a:r>
            <a:rPr lang="en-US" dirty="0" err="1"/>
            <a:t>gri</a:t>
          </a:r>
          <a:r>
            <a:rPr lang="en-US" dirty="0"/>
            <a:t> </a:t>
          </a:r>
          <a:r>
            <a:rPr lang="en-US" dirty="0" err="1"/>
            <a:t>tonları</a:t>
          </a:r>
          <a:r>
            <a:rPr lang="en-US" dirty="0"/>
            <a:t> </a:t>
          </a:r>
          <a:r>
            <a:rPr lang="en-US" dirty="0" err="1"/>
            <a:t>düşük</a:t>
          </a:r>
          <a:r>
            <a:rPr lang="en-US" dirty="0"/>
            <a:t> </a:t>
          </a:r>
          <a:r>
            <a:rPr lang="en-US" dirty="0" err="1"/>
            <a:t>sayılarla</a:t>
          </a:r>
          <a:r>
            <a:rPr lang="en-US" dirty="0"/>
            <a:t> (0'a </a:t>
          </a:r>
          <a:r>
            <a:rPr lang="en-US" dirty="0" err="1"/>
            <a:t>yakın</a:t>
          </a:r>
          <a:r>
            <a:rPr lang="en-US" dirty="0"/>
            <a:t>), </a:t>
          </a:r>
          <a:r>
            <a:rPr lang="en-US" dirty="0" err="1"/>
            <a:t>daha</a:t>
          </a:r>
          <a:r>
            <a:rPr lang="en-US" dirty="0"/>
            <a:t> </a:t>
          </a:r>
          <a:r>
            <a:rPr lang="en-US" dirty="0" err="1"/>
            <a:t>açık</a:t>
          </a:r>
          <a:r>
            <a:rPr lang="en-US" dirty="0"/>
            <a:t> </a:t>
          </a:r>
          <a:r>
            <a:rPr lang="en-US" dirty="0" err="1"/>
            <a:t>gri</a:t>
          </a:r>
          <a:r>
            <a:rPr lang="en-US" dirty="0"/>
            <a:t> </a:t>
          </a:r>
          <a:r>
            <a:rPr lang="en-US" dirty="0" err="1"/>
            <a:t>tonları</a:t>
          </a:r>
          <a:r>
            <a:rPr lang="en-US" dirty="0"/>
            <a:t> </a:t>
          </a:r>
          <a:r>
            <a:rPr lang="en-US" dirty="0" err="1"/>
            <a:t>ise</a:t>
          </a:r>
          <a:r>
            <a:rPr lang="en-US" dirty="0"/>
            <a:t> </a:t>
          </a:r>
          <a:r>
            <a:rPr lang="en-US" dirty="0" err="1"/>
            <a:t>yüksek</a:t>
          </a:r>
          <a:r>
            <a:rPr lang="en-US" dirty="0"/>
            <a:t> </a:t>
          </a:r>
          <a:r>
            <a:rPr lang="en-US" dirty="0" err="1"/>
            <a:t>sayılarla</a:t>
          </a:r>
          <a:r>
            <a:rPr lang="en-US" dirty="0"/>
            <a:t> (255'e </a:t>
          </a:r>
          <a:r>
            <a:rPr lang="en-US" dirty="0" err="1"/>
            <a:t>yakın</a:t>
          </a:r>
          <a:r>
            <a:rPr lang="en-US" dirty="0"/>
            <a:t>) </a:t>
          </a:r>
          <a:r>
            <a:rPr lang="en-US" dirty="0" err="1"/>
            <a:t>ifade</a:t>
          </a:r>
          <a:r>
            <a:rPr lang="en-US" dirty="0"/>
            <a:t> </a:t>
          </a:r>
          <a:r>
            <a:rPr lang="en-US" dirty="0" err="1"/>
            <a:t>ediliyor</a:t>
          </a:r>
          <a:r>
            <a:rPr lang="en-US" dirty="0"/>
            <a:t>.</a:t>
          </a:r>
          <a:endParaRPr lang="tr-TR" dirty="0"/>
        </a:p>
      </dgm:t>
    </dgm:pt>
    <dgm:pt modelId="{062162FE-B0F7-46D9-B5DB-23EA1EEE2773}" type="parTrans" cxnId="{AA26CCEA-1152-4ADF-A3D4-AA7D40404E6D}">
      <dgm:prSet/>
      <dgm:spPr/>
      <dgm:t>
        <a:bodyPr/>
        <a:lstStyle/>
        <a:p>
          <a:endParaRPr lang="tr-TR"/>
        </a:p>
      </dgm:t>
    </dgm:pt>
    <dgm:pt modelId="{BB710155-305D-4046-A637-28F7ABFE5066}" type="sibTrans" cxnId="{AA26CCEA-1152-4ADF-A3D4-AA7D40404E6D}">
      <dgm:prSet/>
      <dgm:spPr/>
      <dgm:t>
        <a:bodyPr/>
        <a:lstStyle/>
        <a:p>
          <a:endParaRPr lang="tr-TR"/>
        </a:p>
      </dgm:t>
    </dgm:pt>
    <dgm:pt modelId="{2A0B8606-1F45-49B2-9F35-5BB29BCFC644}">
      <dgm:prSet/>
      <dgm:spPr/>
      <dgm:t>
        <a:bodyPr/>
        <a:lstStyle/>
        <a:p>
          <a:pPr rtl="0"/>
          <a:r>
            <a:rPr lang="en-US" dirty="0"/>
            <a:t>Bu </a:t>
          </a:r>
          <a:r>
            <a:rPr lang="en-US" dirty="0" err="1"/>
            <a:t>tür</a:t>
          </a:r>
          <a:r>
            <a:rPr lang="en-US" dirty="0"/>
            <a:t> </a:t>
          </a:r>
          <a:r>
            <a:rPr lang="en-US" dirty="0" err="1"/>
            <a:t>bir</a:t>
          </a:r>
          <a:r>
            <a:rPr lang="en-US" dirty="0"/>
            <a:t> </a:t>
          </a:r>
          <a:r>
            <a:rPr lang="en-US" dirty="0" err="1"/>
            <a:t>temsil</a:t>
          </a:r>
          <a:r>
            <a:rPr lang="en-US" dirty="0"/>
            <a:t>, </a:t>
          </a:r>
          <a:r>
            <a:rPr lang="en-US" dirty="0" err="1"/>
            <a:t>renk</a:t>
          </a:r>
          <a:r>
            <a:rPr lang="en-US" dirty="0"/>
            <a:t> </a:t>
          </a:r>
          <a:r>
            <a:rPr lang="en-US" dirty="0" err="1"/>
            <a:t>çeşitliliği</a:t>
          </a:r>
          <a:r>
            <a:rPr lang="en-US" dirty="0"/>
            <a:t> </a:t>
          </a:r>
          <a:r>
            <a:rPr lang="en-US" dirty="0" err="1"/>
            <a:t>olmadan</a:t>
          </a:r>
          <a:r>
            <a:rPr lang="en-US" dirty="0"/>
            <a:t> </a:t>
          </a:r>
          <a:r>
            <a:rPr lang="en-US" dirty="0" err="1"/>
            <a:t>detaylı</a:t>
          </a:r>
          <a:r>
            <a:rPr lang="en-US" dirty="0"/>
            <a:t> </a:t>
          </a:r>
          <a:r>
            <a:rPr lang="en-US" dirty="0" err="1"/>
            <a:t>tonlar</a:t>
          </a:r>
          <a:r>
            <a:rPr lang="en-US" dirty="0"/>
            <a:t> </a:t>
          </a:r>
          <a:r>
            <a:rPr lang="en-US" dirty="0" err="1"/>
            <a:t>içeren</a:t>
          </a:r>
          <a:r>
            <a:rPr lang="en-US" dirty="0"/>
            <a:t> </a:t>
          </a:r>
          <a:r>
            <a:rPr lang="en-US" dirty="0" err="1"/>
            <a:t>görüntüler</a:t>
          </a:r>
          <a:r>
            <a:rPr lang="en-US" dirty="0"/>
            <a:t> </a:t>
          </a:r>
          <a:r>
            <a:rPr lang="en-US" dirty="0" err="1"/>
            <a:t>için</a:t>
          </a:r>
          <a:r>
            <a:rPr lang="en-US" dirty="0"/>
            <a:t> </a:t>
          </a:r>
          <a:r>
            <a:rPr lang="en-US" dirty="0" err="1"/>
            <a:t>idealdir</a:t>
          </a:r>
          <a:r>
            <a:rPr lang="en-US" dirty="0"/>
            <a:t>.</a:t>
          </a:r>
          <a:endParaRPr lang="tr-TR" dirty="0"/>
        </a:p>
      </dgm:t>
    </dgm:pt>
    <dgm:pt modelId="{B15B5D39-B539-46D2-9541-F0D351926E63}" type="parTrans" cxnId="{1B6EEBE8-A5E6-4A0F-B36F-E8A623EBD05F}">
      <dgm:prSet/>
      <dgm:spPr/>
      <dgm:t>
        <a:bodyPr/>
        <a:lstStyle/>
        <a:p>
          <a:endParaRPr lang="tr-TR"/>
        </a:p>
      </dgm:t>
    </dgm:pt>
    <dgm:pt modelId="{3AEBDCFA-E34D-4F2D-B2D2-C5DED70084E7}" type="sibTrans" cxnId="{1B6EEBE8-A5E6-4A0F-B36F-E8A623EBD05F}">
      <dgm:prSet/>
      <dgm:spPr/>
      <dgm:t>
        <a:bodyPr/>
        <a:lstStyle/>
        <a:p>
          <a:endParaRPr lang="tr-TR"/>
        </a:p>
      </dgm:t>
    </dgm:pt>
    <dgm:pt modelId="{C5A853AC-26F0-4883-8963-46E79F8E527D}" type="pres">
      <dgm:prSet presAssocID="{56F2842B-DCE5-4B2E-82F0-A49CDDEFDD41}" presName="linear" presStyleCnt="0">
        <dgm:presLayoutVars>
          <dgm:animLvl val="lvl"/>
          <dgm:resizeHandles val="exact"/>
        </dgm:presLayoutVars>
      </dgm:prSet>
      <dgm:spPr/>
    </dgm:pt>
    <dgm:pt modelId="{69352914-D5C5-42EC-92E6-24272C9F2CE2}" type="pres">
      <dgm:prSet presAssocID="{F7C9C24B-32DC-4E17-B472-F5840F4BCC76}" presName="parentText" presStyleLbl="node1" presStyleIdx="0" presStyleCnt="3" custLinFactNeighborX="141" custLinFactNeighborY="38982">
        <dgm:presLayoutVars>
          <dgm:chMax val="0"/>
          <dgm:bulletEnabled val="1"/>
        </dgm:presLayoutVars>
      </dgm:prSet>
      <dgm:spPr/>
    </dgm:pt>
    <dgm:pt modelId="{83CF29BA-D623-4182-AF1C-C4364BE15041}" type="pres">
      <dgm:prSet presAssocID="{74D27E01-6F2F-4B71-BF15-C1FAFD404F4B}" presName="spacer" presStyleCnt="0"/>
      <dgm:spPr/>
    </dgm:pt>
    <dgm:pt modelId="{5D135247-36AD-4CF6-A41D-801204A3B907}" type="pres">
      <dgm:prSet presAssocID="{CC1C5D6A-4152-4015-BDC1-B6F9F8CE33B0}" presName="parentText" presStyleLbl="node1" presStyleIdx="1" presStyleCnt="3">
        <dgm:presLayoutVars>
          <dgm:chMax val="0"/>
          <dgm:bulletEnabled val="1"/>
        </dgm:presLayoutVars>
      </dgm:prSet>
      <dgm:spPr/>
    </dgm:pt>
    <dgm:pt modelId="{BEB3039F-FCD9-4386-A1E3-5E960E0026E2}" type="pres">
      <dgm:prSet presAssocID="{BB710155-305D-4046-A637-28F7ABFE5066}" presName="spacer" presStyleCnt="0"/>
      <dgm:spPr/>
    </dgm:pt>
    <dgm:pt modelId="{D7A8A249-D18E-44BE-9122-D2E3C2F53775}" type="pres">
      <dgm:prSet presAssocID="{2A0B8606-1F45-49B2-9F35-5BB29BCFC644}" presName="parentText" presStyleLbl="node1" presStyleIdx="2" presStyleCnt="3">
        <dgm:presLayoutVars>
          <dgm:chMax val="0"/>
          <dgm:bulletEnabled val="1"/>
        </dgm:presLayoutVars>
      </dgm:prSet>
      <dgm:spPr/>
    </dgm:pt>
  </dgm:ptLst>
  <dgm:cxnLst>
    <dgm:cxn modelId="{F2E90352-4514-4CD3-9733-4F769B199B78}" type="presOf" srcId="{F7C9C24B-32DC-4E17-B472-F5840F4BCC76}" destId="{69352914-D5C5-42EC-92E6-24272C9F2CE2}" srcOrd="0" destOrd="0" presId="urn:microsoft.com/office/officeart/2005/8/layout/vList2"/>
    <dgm:cxn modelId="{47544B7A-1755-4F75-9E0E-4D47C4919327}" type="presOf" srcId="{2A0B8606-1F45-49B2-9F35-5BB29BCFC644}" destId="{D7A8A249-D18E-44BE-9122-D2E3C2F53775}" srcOrd="0" destOrd="0" presId="urn:microsoft.com/office/officeart/2005/8/layout/vList2"/>
    <dgm:cxn modelId="{B52296BA-6B4B-46DA-AA29-7EAE4C67B37B}" type="presOf" srcId="{CC1C5D6A-4152-4015-BDC1-B6F9F8CE33B0}" destId="{5D135247-36AD-4CF6-A41D-801204A3B907}" srcOrd="0" destOrd="0" presId="urn:microsoft.com/office/officeart/2005/8/layout/vList2"/>
    <dgm:cxn modelId="{FF9538DA-1E4B-4FFA-B724-37BF7008E3C2}" type="presOf" srcId="{56F2842B-DCE5-4B2E-82F0-A49CDDEFDD41}" destId="{C5A853AC-26F0-4883-8963-46E79F8E527D}" srcOrd="0" destOrd="0" presId="urn:microsoft.com/office/officeart/2005/8/layout/vList2"/>
    <dgm:cxn modelId="{1B6EEBE8-A5E6-4A0F-B36F-E8A623EBD05F}" srcId="{56F2842B-DCE5-4B2E-82F0-A49CDDEFDD41}" destId="{2A0B8606-1F45-49B2-9F35-5BB29BCFC644}" srcOrd="2" destOrd="0" parTransId="{B15B5D39-B539-46D2-9541-F0D351926E63}" sibTransId="{3AEBDCFA-E34D-4F2D-B2D2-C5DED70084E7}"/>
    <dgm:cxn modelId="{AA26CCEA-1152-4ADF-A3D4-AA7D40404E6D}" srcId="{56F2842B-DCE5-4B2E-82F0-A49CDDEFDD41}" destId="{CC1C5D6A-4152-4015-BDC1-B6F9F8CE33B0}" srcOrd="1" destOrd="0" parTransId="{062162FE-B0F7-46D9-B5DB-23EA1EEE2773}" sibTransId="{BB710155-305D-4046-A637-28F7ABFE5066}"/>
    <dgm:cxn modelId="{328C18FE-7AB4-45F2-9475-F96D4D0E11F7}" srcId="{56F2842B-DCE5-4B2E-82F0-A49CDDEFDD41}" destId="{F7C9C24B-32DC-4E17-B472-F5840F4BCC76}" srcOrd="0" destOrd="0" parTransId="{28094871-2A32-404E-8691-23676C17F795}" sibTransId="{74D27E01-6F2F-4B71-BF15-C1FAFD404F4B}"/>
    <dgm:cxn modelId="{DB11A9DF-D45D-4B23-B2B4-8F58598E2668}" type="presParOf" srcId="{C5A853AC-26F0-4883-8963-46E79F8E527D}" destId="{69352914-D5C5-42EC-92E6-24272C9F2CE2}" srcOrd="0" destOrd="0" presId="urn:microsoft.com/office/officeart/2005/8/layout/vList2"/>
    <dgm:cxn modelId="{0F184132-697D-4A62-92B5-3AF03F81620F}" type="presParOf" srcId="{C5A853AC-26F0-4883-8963-46E79F8E527D}" destId="{83CF29BA-D623-4182-AF1C-C4364BE15041}" srcOrd="1" destOrd="0" presId="urn:microsoft.com/office/officeart/2005/8/layout/vList2"/>
    <dgm:cxn modelId="{61F5F356-F2A0-4F0F-8234-54A78B9960F4}" type="presParOf" srcId="{C5A853AC-26F0-4883-8963-46E79F8E527D}" destId="{5D135247-36AD-4CF6-A41D-801204A3B907}" srcOrd="2" destOrd="0" presId="urn:microsoft.com/office/officeart/2005/8/layout/vList2"/>
    <dgm:cxn modelId="{B43A5D45-534A-4927-BE15-4CAC331325B6}" type="presParOf" srcId="{C5A853AC-26F0-4883-8963-46E79F8E527D}" destId="{BEB3039F-FCD9-4386-A1E3-5E960E0026E2}" srcOrd="3" destOrd="0" presId="urn:microsoft.com/office/officeart/2005/8/layout/vList2"/>
    <dgm:cxn modelId="{A1297456-E13D-4C6C-B7BB-E8CA894E6B2B}" type="presParOf" srcId="{C5A853AC-26F0-4883-8963-46E79F8E527D}" destId="{D7A8A249-D18E-44BE-9122-D2E3C2F5377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9003F8-B334-4B46-9BC0-09B041BBBA88}"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9B6D3F25-4611-428E-9D09-E7C48B9B3ABE}">
      <dgm:prSet/>
      <dgm:spPr/>
      <dgm:t>
        <a:bodyPr/>
        <a:lstStyle/>
        <a:p>
          <a:pPr rtl="0"/>
          <a:r>
            <a:rPr lang="en-US" dirty="0"/>
            <a:t>Üçüncü </a:t>
          </a:r>
          <a:r>
            <a:rPr lang="en-US" dirty="0" err="1"/>
            <a:t>örnekte</a:t>
          </a:r>
          <a:r>
            <a:rPr lang="en-US" dirty="0"/>
            <a:t> </a:t>
          </a:r>
          <a:r>
            <a:rPr lang="en-US" dirty="0" err="1"/>
            <a:t>ise</a:t>
          </a:r>
          <a:r>
            <a:rPr lang="en-US" dirty="0"/>
            <a:t> </a:t>
          </a:r>
          <a:r>
            <a:rPr lang="en-US" dirty="0" err="1"/>
            <a:t>iki</a:t>
          </a:r>
          <a:r>
            <a:rPr lang="en-US" dirty="0"/>
            <a:t> </a:t>
          </a:r>
          <a:r>
            <a:rPr lang="en-US" dirty="0" err="1"/>
            <a:t>renk</a:t>
          </a:r>
          <a:r>
            <a:rPr lang="en-US" dirty="0"/>
            <a:t> </a:t>
          </a:r>
          <a:r>
            <a:rPr lang="en-US" dirty="0" err="1"/>
            <a:t>kanalı</a:t>
          </a:r>
          <a:r>
            <a:rPr lang="en-US" dirty="0"/>
            <a:t> (</a:t>
          </a:r>
          <a:r>
            <a:rPr lang="en-US" dirty="0" err="1"/>
            <a:t>muhtemelen</a:t>
          </a:r>
          <a:r>
            <a:rPr lang="en-US" dirty="0"/>
            <a:t> </a:t>
          </a:r>
          <a:r>
            <a:rPr lang="en-US" dirty="0" err="1"/>
            <a:t>kırmızı</a:t>
          </a:r>
          <a:r>
            <a:rPr lang="en-US" dirty="0"/>
            <a:t> </a:t>
          </a:r>
          <a:r>
            <a:rPr lang="en-US" dirty="0" err="1"/>
            <a:t>ve</a:t>
          </a:r>
          <a:r>
            <a:rPr lang="en-US" dirty="0"/>
            <a:t> </a:t>
          </a:r>
          <a:r>
            <a:rPr lang="en-US" dirty="0" err="1"/>
            <a:t>mavi</a:t>
          </a:r>
          <a:r>
            <a:rPr lang="en-US" dirty="0"/>
            <a:t>) </a:t>
          </a:r>
          <a:r>
            <a:rPr lang="en-US" dirty="0" err="1"/>
            <a:t>kullanılarak</a:t>
          </a:r>
          <a:r>
            <a:rPr lang="en-US" dirty="0"/>
            <a:t> </a:t>
          </a:r>
          <a:r>
            <a:rPr lang="en-US" dirty="0" err="1"/>
            <a:t>renkli</a:t>
          </a:r>
          <a:r>
            <a:rPr lang="en-US" dirty="0"/>
            <a:t> </a:t>
          </a:r>
          <a:r>
            <a:rPr lang="en-US" dirty="0" err="1"/>
            <a:t>bir</a:t>
          </a:r>
          <a:r>
            <a:rPr lang="en-US" dirty="0"/>
            <a:t> </a:t>
          </a:r>
          <a:r>
            <a:rPr lang="en-US" dirty="0" err="1"/>
            <a:t>görüntü</a:t>
          </a:r>
          <a:r>
            <a:rPr lang="en-US" dirty="0"/>
            <a:t> </a:t>
          </a:r>
          <a:r>
            <a:rPr lang="en-US" dirty="0" err="1"/>
            <a:t>oluşturulmuş</a:t>
          </a:r>
          <a:r>
            <a:rPr lang="en-US" dirty="0"/>
            <a:t>.</a:t>
          </a:r>
          <a:endParaRPr lang="tr-TR" dirty="0"/>
        </a:p>
      </dgm:t>
    </dgm:pt>
    <dgm:pt modelId="{2E347605-A58B-4BCC-8A4D-EBFD20F72148}" type="parTrans" cxnId="{9080E27A-4BE1-441E-99FB-8FCAF35F1CB2}">
      <dgm:prSet/>
      <dgm:spPr/>
      <dgm:t>
        <a:bodyPr/>
        <a:lstStyle/>
        <a:p>
          <a:endParaRPr lang="tr-TR"/>
        </a:p>
      </dgm:t>
    </dgm:pt>
    <dgm:pt modelId="{B9049377-1514-42C1-A287-FD9BBD9FA26B}" type="sibTrans" cxnId="{9080E27A-4BE1-441E-99FB-8FCAF35F1CB2}">
      <dgm:prSet/>
      <dgm:spPr/>
      <dgm:t>
        <a:bodyPr/>
        <a:lstStyle/>
        <a:p>
          <a:endParaRPr lang="tr-TR"/>
        </a:p>
      </dgm:t>
    </dgm:pt>
    <dgm:pt modelId="{40CD607A-B5B1-4B79-9FCC-3EBCB6E0A6FA}">
      <dgm:prSet/>
      <dgm:spPr/>
      <dgm:t>
        <a:bodyPr/>
        <a:lstStyle/>
        <a:p>
          <a:pPr rtl="0"/>
          <a:r>
            <a:rPr lang="en-US" dirty="0"/>
            <a:t>Her </a:t>
          </a:r>
          <a:r>
            <a:rPr lang="en-US" dirty="0" err="1"/>
            <a:t>piksel</a:t>
          </a:r>
          <a:r>
            <a:rPr lang="en-US" dirty="0"/>
            <a:t> </a:t>
          </a:r>
          <a:r>
            <a:rPr lang="en-US" dirty="0" err="1"/>
            <a:t>için</a:t>
          </a:r>
          <a:r>
            <a:rPr lang="en-US" dirty="0"/>
            <a:t> </a:t>
          </a:r>
          <a:r>
            <a:rPr lang="en-US" dirty="0" err="1"/>
            <a:t>iki</a:t>
          </a:r>
          <a:r>
            <a:rPr lang="en-US" dirty="0"/>
            <a:t> </a:t>
          </a:r>
          <a:r>
            <a:rPr lang="en-US" dirty="0" err="1"/>
            <a:t>kanal</a:t>
          </a:r>
          <a:r>
            <a:rPr lang="en-US" dirty="0"/>
            <a:t> </a:t>
          </a:r>
          <a:r>
            <a:rPr lang="en-US" dirty="0" err="1"/>
            <a:t>olduğundan</a:t>
          </a:r>
          <a:r>
            <a:rPr lang="en-US" dirty="0"/>
            <a:t>, her </a:t>
          </a:r>
          <a:r>
            <a:rPr lang="en-US" dirty="0" err="1"/>
            <a:t>pikselin</a:t>
          </a:r>
          <a:r>
            <a:rPr lang="en-US" dirty="0"/>
            <a:t> </a:t>
          </a:r>
          <a:r>
            <a:rPr lang="en-US" dirty="0" err="1"/>
            <a:t>değeri</a:t>
          </a:r>
          <a:r>
            <a:rPr lang="en-US" dirty="0"/>
            <a:t> </a:t>
          </a:r>
          <a:r>
            <a:rPr lang="en-US" dirty="0" err="1"/>
            <a:t>iki</a:t>
          </a:r>
          <a:r>
            <a:rPr lang="en-US" dirty="0"/>
            <a:t> </a:t>
          </a:r>
          <a:r>
            <a:rPr lang="en-US" dirty="0" err="1"/>
            <a:t>sayı</a:t>
          </a:r>
          <a:r>
            <a:rPr lang="en-US" dirty="0"/>
            <a:t> </a:t>
          </a:r>
          <a:r>
            <a:rPr lang="en-US" dirty="0" err="1"/>
            <a:t>ile</a:t>
          </a:r>
          <a:r>
            <a:rPr lang="en-US" dirty="0"/>
            <a:t> </a:t>
          </a:r>
          <a:r>
            <a:rPr lang="en-US" dirty="0" err="1"/>
            <a:t>gösteriliyor</a:t>
          </a:r>
          <a:r>
            <a:rPr lang="en-US" dirty="0"/>
            <a:t>. 8 bit </a:t>
          </a:r>
          <a:r>
            <a:rPr lang="en-US" dirty="0" err="1"/>
            <a:t>renk</a:t>
          </a:r>
          <a:r>
            <a:rPr lang="en-US" dirty="0"/>
            <a:t> </a:t>
          </a:r>
          <a:r>
            <a:rPr lang="en-US" dirty="0" err="1"/>
            <a:t>derinliği</a:t>
          </a:r>
          <a:r>
            <a:rPr lang="en-US" dirty="0"/>
            <a:t> </a:t>
          </a:r>
          <a:r>
            <a:rPr lang="en-US" dirty="0" err="1"/>
            <a:t>sayesinde</a:t>
          </a:r>
          <a:r>
            <a:rPr lang="en-US" dirty="0"/>
            <a:t>, her </a:t>
          </a:r>
          <a:r>
            <a:rPr lang="en-US" dirty="0" err="1"/>
            <a:t>bir</a:t>
          </a:r>
          <a:r>
            <a:rPr lang="en-US" dirty="0"/>
            <a:t> </a:t>
          </a:r>
          <a:r>
            <a:rPr lang="en-US" dirty="0" err="1"/>
            <a:t>renk</a:t>
          </a:r>
          <a:r>
            <a:rPr lang="en-US" dirty="0"/>
            <a:t> </a:t>
          </a:r>
          <a:r>
            <a:rPr lang="en-US" dirty="0" err="1"/>
            <a:t>kanalı</a:t>
          </a:r>
          <a:r>
            <a:rPr lang="en-US" dirty="0"/>
            <a:t> 0 </a:t>
          </a:r>
          <a:r>
            <a:rPr lang="en-US" dirty="0" err="1"/>
            <a:t>ile</a:t>
          </a:r>
          <a:r>
            <a:rPr lang="en-US" dirty="0"/>
            <a:t> 255 </a:t>
          </a:r>
          <a:r>
            <a:rPr lang="en-US" dirty="0" err="1"/>
            <a:t>arasında</a:t>
          </a:r>
          <a:r>
            <a:rPr lang="en-US" dirty="0"/>
            <a:t> </a:t>
          </a:r>
          <a:r>
            <a:rPr lang="en-US" dirty="0" err="1"/>
            <a:t>değer</a:t>
          </a:r>
          <a:r>
            <a:rPr lang="en-US" dirty="0"/>
            <a:t> </a:t>
          </a:r>
          <a:r>
            <a:rPr lang="en-US" dirty="0" err="1"/>
            <a:t>alabiliyor</a:t>
          </a:r>
          <a:r>
            <a:rPr lang="en-US" dirty="0"/>
            <a:t>. Bu </a:t>
          </a:r>
          <a:r>
            <a:rPr lang="en-US" dirty="0" err="1"/>
            <a:t>sayede</a:t>
          </a:r>
          <a:r>
            <a:rPr lang="en-US" dirty="0"/>
            <a:t> </a:t>
          </a:r>
          <a:r>
            <a:rPr lang="en-US" dirty="0" err="1"/>
            <a:t>renk</a:t>
          </a:r>
          <a:r>
            <a:rPr lang="en-US" dirty="0"/>
            <a:t> </a:t>
          </a:r>
          <a:r>
            <a:rPr lang="en-US" dirty="0" err="1"/>
            <a:t>karışımları</a:t>
          </a:r>
          <a:r>
            <a:rPr lang="en-US" dirty="0"/>
            <a:t> </a:t>
          </a:r>
          <a:r>
            <a:rPr lang="en-US" dirty="0" err="1"/>
            <a:t>ve</a:t>
          </a:r>
          <a:r>
            <a:rPr lang="en-US" dirty="0"/>
            <a:t> </a:t>
          </a:r>
          <a:r>
            <a:rPr lang="en-US" dirty="0" err="1"/>
            <a:t>gölgeler</a:t>
          </a:r>
          <a:r>
            <a:rPr lang="en-US" dirty="0"/>
            <a:t> </a:t>
          </a:r>
          <a:r>
            <a:rPr lang="en-US" dirty="0" err="1"/>
            <a:t>oluşturulabiliyor</a:t>
          </a:r>
          <a:r>
            <a:rPr lang="en-US" dirty="0"/>
            <a:t>.</a:t>
          </a:r>
          <a:endParaRPr lang="tr-TR" dirty="0"/>
        </a:p>
      </dgm:t>
    </dgm:pt>
    <dgm:pt modelId="{6A2ACD81-DC15-47EE-930A-85E04EE11D23}" type="parTrans" cxnId="{7A58F77C-5132-448F-BC5A-35EB66393C2A}">
      <dgm:prSet/>
      <dgm:spPr/>
      <dgm:t>
        <a:bodyPr/>
        <a:lstStyle/>
        <a:p>
          <a:endParaRPr lang="tr-TR"/>
        </a:p>
      </dgm:t>
    </dgm:pt>
    <dgm:pt modelId="{CA823042-70B5-46A1-B388-EFCB9EC7E56F}" type="sibTrans" cxnId="{7A58F77C-5132-448F-BC5A-35EB66393C2A}">
      <dgm:prSet/>
      <dgm:spPr/>
      <dgm:t>
        <a:bodyPr/>
        <a:lstStyle/>
        <a:p>
          <a:endParaRPr lang="tr-TR"/>
        </a:p>
      </dgm:t>
    </dgm:pt>
    <dgm:pt modelId="{371A41B3-CA8E-4EE3-8B47-A791130BB8A5}">
      <dgm:prSet/>
      <dgm:spPr/>
      <dgm:t>
        <a:bodyPr/>
        <a:lstStyle/>
        <a:p>
          <a:pPr rtl="0"/>
          <a:r>
            <a:rPr lang="en-US" dirty="0"/>
            <a:t>Bu </a:t>
          </a:r>
          <a:r>
            <a:rPr lang="en-US" dirty="0" err="1"/>
            <a:t>tür</a:t>
          </a:r>
          <a:r>
            <a:rPr lang="en-US" dirty="0"/>
            <a:t> </a:t>
          </a:r>
          <a:r>
            <a:rPr lang="en-US" dirty="0" err="1"/>
            <a:t>bir</a:t>
          </a:r>
          <a:r>
            <a:rPr lang="en-US" dirty="0"/>
            <a:t> </a:t>
          </a:r>
          <a:r>
            <a:rPr lang="en-US" dirty="0" err="1"/>
            <a:t>temsil</a:t>
          </a:r>
          <a:r>
            <a:rPr lang="en-US" dirty="0"/>
            <a:t>, </a:t>
          </a:r>
          <a:r>
            <a:rPr lang="en-US" dirty="0" err="1"/>
            <a:t>temel</a:t>
          </a:r>
          <a:r>
            <a:rPr lang="en-US" dirty="0"/>
            <a:t> </a:t>
          </a:r>
          <a:r>
            <a:rPr lang="en-US" dirty="0" err="1"/>
            <a:t>düzeyde</a:t>
          </a:r>
          <a:r>
            <a:rPr lang="en-US" dirty="0"/>
            <a:t> </a:t>
          </a:r>
          <a:r>
            <a:rPr lang="en-US" dirty="0" err="1"/>
            <a:t>renkli</a:t>
          </a:r>
          <a:r>
            <a:rPr lang="en-US" dirty="0"/>
            <a:t> </a:t>
          </a:r>
          <a:r>
            <a:rPr lang="en-US" dirty="0" err="1"/>
            <a:t>görüntüler</a:t>
          </a:r>
          <a:r>
            <a:rPr lang="en-US" dirty="0"/>
            <a:t> </a:t>
          </a:r>
          <a:r>
            <a:rPr lang="en-US" dirty="0" err="1"/>
            <a:t>için</a:t>
          </a:r>
          <a:r>
            <a:rPr lang="en-US" dirty="0"/>
            <a:t> </a:t>
          </a:r>
          <a:r>
            <a:rPr lang="en-US" dirty="0" err="1"/>
            <a:t>kullanılır</a:t>
          </a:r>
          <a:r>
            <a:rPr lang="en-US" dirty="0"/>
            <a:t>. </a:t>
          </a:r>
          <a:r>
            <a:rPr lang="en-US" dirty="0" err="1"/>
            <a:t>Daha</a:t>
          </a:r>
          <a:r>
            <a:rPr lang="en-US" dirty="0"/>
            <a:t> </a:t>
          </a:r>
          <a:r>
            <a:rPr lang="en-US" dirty="0" err="1"/>
            <a:t>fazla</a:t>
          </a:r>
          <a:r>
            <a:rPr lang="en-US" dirty="0"/>
            <a:t> </a:t>
          </a:r>
          <a:r>
            <a:rPr lang="en-US" dirty="0" err="1"/>
            <a:t>renk</a:t>
          </a:r>
          <a:r>
            <a:rPr lang="en-US" dirty="0"/>
            <a:t> </a:t>
          </a:r>
          <a:r>
            <a:rPr lang="en-US" dirty="0" err="1"/>
            <a:t>kanalı</a:t>
          </a:r>
          <a:r>
            <a:rPr lang="en-US" dirty="0"/>
            <a:t> (</a:t>
          </a:r>
          <a:r>
            <a:rPr lang="en-US" dirty="0" err="1"/>
            <a:t>genellikle</a:t>
          </a:r>
          <a:r>
            <a:rPr lang="en-US" dirty="0"/>
            <a:t> </a:t>
          </a:r>
          <a:r>
            <a:rPr lang="en-US" dirty="0" err="1"/>
            <a:t>kırmızı</a:t>
          </a:r>
          <a:r>
            <a:rPr lang="en-US" dirty="0"/>
            <a:t>, </a:t>
          </a:r>
          <a:r>
            <a:rPr lang="en-US" dirty="0" err="1"/>
            <a:t>yeşil</a:t>
          </a:r>
          <a:r>
            <a:rPr lang="en-US" dirty="0"/>
            <a:t> </a:t>
          </a:r>
          <a:r>
            <a:rPr lang="en-US" dirty="0" err="1"/>
            <a:t>ve</a:t>
          </a:r>
          <a:r>
            <a:rPr lang="en-US" dirty="0"/>
            <a:t> </a:t>
          </a:r>
          <a:r>
            <a:rPr lang="en-US" dirty="0" err="1"/>
            <a:t>mavi</a:t>
          </a:r>
          <a:r>
            <a:rPr lang="en-US" dirty="0"/>
            <a:t> </a:t>
          </a:r>
          <a:r>
            <a:rPr lang="en-US" dirty="0" err="1"/>
            <a:t>olmak</a:t>
          </a:r>
          <a:r>
            <a:rPr lang="en-US" dirty="0"/>
            <a:t> </a:t>
          </a:r>
          <a:r>
            <a:rPr lang="en-US" dirty="0" err="1"/>
            <a:t>üzere</a:t>
          </a:r>
          <a:r>
            <a:rPr lang="en-US" dirty="0"/>
            <a:t> 3 </a:t>
          </a:r>
          <a:r>
            <a:rPr lang="en-US" dirty="0" err="1"/>
            <a:t>kanal</a:t>
          </a:r>
          <a:r>
            <a:rPr lang="en-US" dirty="0"/>
            <a:t>) </a:t>
          </a:r>
          <a:r>
            <a:rPr lang="en-US" dirty="0" err="1"/>
            <a:t>daha</a:t>
          </a:r>
          <a:r>
            <a:rPr lang="en-US" dirty="0"/>
            <a:t> </a:t>
          </a:r>
          <a:r>
            <a:rPr lang="en-US" dirty="0" err="1"/>
            <a:t>zengin</a:t>
          </a:r>
          <a:r>
            <a:rPr lang="en-US" dirty="0"/>
            <a:t> </a:t>
          </a:r>
          <a:r>
            <a:rPr lang="en-US" dirty="0" err="1"/>
            <a:t>renkli</a:t>
          </a:r>
          <a:r>
            <a:rPr lang="en-US" dirty="0"/>
            <a:t> </a:t>
          </a:r>
          <a:r>
            <a:rPr lang="en-US" dirty="0" err="1"/>
            <a:t>görüntüler</a:t>
          </a:r>
          <a:r>
            <a:rPr lang="en-US" dirty="0"/>
            <a:t> </a:t>
          </a:r>
          <a:r>
            <a:rPr lang="en-US" dirty="0" err="1"/>
            <a:t>oluşturmak</a:t>
          </a:r>
          <a:r>
            <a:rPr lang="en-US" dirty="0"/>
            <a:t> </a:t>
          </a:r>
          <a:r>
            <a:rPr lang="en-US" dirty="0" err="1"/>
            <a:t>için</a:t>
          </a:r>
          <a:r>
            <a:rPr lang="en-US" dirty="0"/>
            <a:t> </a:t>
          </a:r>
          <a:r>
            <a:rPr lang="en-US" dirty="0" err="1"/>
            <a:t>tercih</a:t>
          </a:r>
          <a:r>
            <a:rPr lang="en-US" dirty="0"/>
            <a:t> </a:t>
          </a:r>
          <a:r>
            <a:rPr lang="en-US" dirty="0" err="1"/>
            <a:t>edilir</a:t>
          </a:r>
          <a:r>
            <a:rPr lang="en-US" dirty="0"/>
            <a:t>.</a:t>
          </a:r>
          <a:endParaRPr lang="tr-TR" dirty="0"/>
        </a:p>
      </dgm:t>
    </dgm:pt>
    <dgm:pt modelId="{73EB725F-08E5-4E92-B2C9-74C34A3B0366}" type="parTrans" cxnId="{A9A03F88-5219-47FA-8DBB-9F4CF749271B}">
      <dgm:prSet/>
      <dgm:spPr/>
      <dgm:t>
        <a:bodyPr/>
        <a:lstStyle/>
        <a:p>
          <a:endParaRPr lang="tr-TR"/>
        </a:p>
      </dgm:t>
    </dgm:pt>
    <dgm:pt modelId="{6F616D20-572E-49A0-8CD0-7BFC7010C236}" type="sibTrans" cxnId="{A9A03F88-5219-47FA-8DBB-9F4CF749271B}">
      <dgm:prSet/>
      <dgm:spPr/>
      <dgm:t>
        <a:bodyPr/>
        <a:lstStyle/>
        <a:p>
          <a:endParaRPr lang="tr-TR"/>
        </a:p>
      </dgm:t>
    </dgm:pt>
    <dgm:pt modelId="{6855951F-5781-4CB9-9722-9B1152BC4C0B}" type="pres">
      <dgm:prSet presAssocID="{B09003F8-B334-4B46-9BC0-09B041BBBA88}" presName="linear" presStyleCnt="0">
        <dgm:presLayoutVars>
          <dgm:animLvl val="lvl"/>
          <dgm:resizeHandles val="exact"/>
        </dgm:presLayoutVars>
      </dgm:prSet>
      <dgm:spPr/>
    </dgm:pt>
    <dgm:pt modelId="{41C0F0C7-1DA7-46ED-B4AC-052FA4254B5C}" type="pres">
      <dgm:prSet presAssocID="{9B6D3F25-4611-428E-9D09-E7C48B9B3ABE}" presName="parentText" presStyleLbl="node1" presStyleIdx="0" presStyleCnt="3">
        <dgm:presLayoutVars>
          <dgm:chMax val="0"/>
          <dgm:bulletEnabled val="1"/>
        </dgm:presLayoutVars>
      </dgm:prSet>
      <dgm:spPr/>
    </dgm:pt>
    <dgm:pt modelId="{8AA714C6-E2B8-47CF-BBE9-605D986C075F}" type="pres">
      <dgm:prSet presAssocID="{B9049377-1514-42C1-A287-FD9BBD9FA26B}" presName="spacer" presStyleCnt="0"/>
      <dgm:spPr/>
    </dgm:pt>
    <dgm:pt modelId="{9D9F9C61-F187-4491-8F7A-05AC858FBAEA}" type="pres">
      <dgm:prSet presAssocID="{40CD607A-B5B1-4B79-9FCC-3EBCB6E0A6FA}" presName="parentText" presStyleLbl="node1" presStyleIdx="1" presStyleCnt="3">
        <dgm:presLayoutVars>
          <dgm:chMax val="0"/>
          <dgm:bulletEnabled val="1"/>
        </dgm:presLayoutVars>
      </dgm:prSet>
      <dgm:spPr/>
    </dgm:pt>
    <dgm:pt modelId="{64DE5490-ECA0-451C-AE20-85C058D4220D}" type="pres">
      <dgm:prSet presAssocID="{CA823042-70B5-46A1-B388-EFCB9EC7E56F}" presName="spacer" presStyleCnt="0"/>
      <dgm:spPr/>
    </dgm:pt>
    <dgm:pt modelId="{277A8E13-D6E4-4031-AA23-7ADE090F9DDB}" type="pres">
      <dgm:prSet presAssocID="{371A41B3-CA8E-4EE3-8B47-A791130BB8A5}" presName="parentText" presStyleLbl="node1" presStyleIdx="2" presStyleCnt="3">
        <dgm:presLayoutVars>
          <dgm:chMax val="0"/>
          <dgm:bulletEnabled val="1"/>
        </dgm:presLayoutVars>
      </dgm:prSet>
      <dgm:spPr/>
    </dgm:pt>
  </dgm:ptLst>
  <dgm:cxnLst>
    <dgm:cxn modelId="{2AF1C05F-B160-4667-96C9-200AE1371374}" type="presOf" srcId="{B09003F8-B334-4B46-9BC0-09B041BBBA88}" destId="{6855951F-5781-4CB9-9722-9B1152BC4C0B}" srcOrd="0" destOrd="0" presId="urn:microsoft.com/office/officeart/2005/8/layout/vList2"/>
    <dgm:cxn modelId="{E94B2056-82B6-40ED-AB62-97B0C9DCE14A}" type="presOf" srcId="{9B6D3F25-4611-428E-9D09-E7C48B9B3ABE}" destId="{41C0F0C7-1DA7-46ED-B4AC-052FA4254B5C}" srcOrd="0" destOrd="0" presId="urn:microsoft.com/office/officeart/2005/8/layout/vList2"/>
    <dgm:cxn modelId="{9080E27A-4BE1-441E-99FB-8FCAF35F1CB2}" srcId="{B09003F8-B334-4B46-9BC0-09B041BBBA88}" destId="{9B6D3F25-4611-428E-9D09-E7C48B9B3ABE}" srcOrd="0" destOrd="0" parTransId="{2E347605-A58B-4BCC-8A4D-EBFD20F72148}" sibTransId="{B9049377-1514-42C1-A287-FD9BBD9FA26B}"/>
    <dgm:cxn modelId="{7A58F77C-5132-448F-BC5A-35EB66393C2A}" srcId="{B09003F8-B334-4B46-9BC0-09B041BBBA88}" destId="{40CD607A-B5B1-4B79-9FCC-3EBCB6E0A6FA}" srcOrd="1" destOrd="0" parTransId="{6A2ACD81-DC15-47EE-930A-85E04EE11D23}" sibTransId="{CA823042-70B5-46A1-B388-EFCB9EC7E56F}"/>
    <dgm:cxn modelId="{A9A03F88-5219-47FA-8DBB-9F4CF749271B}" srcId="{B09003F8-B334-4B46-9BC0-09B041BBBA88}" destId="{371A41B3-CA8E-4EE3-8B47-A791130BB8A5}" srcOrd="2" destOrd="0" parTransId="{73EB725F-08E5-4E92-B2C9-74C34A3B0366}" sibTransId="{6F616D20-572E-49A0-8CD0-7BFC7010C236}"/>
    <dgm:cxn modelId="{A42551A4-8C64-4EFC-A427-5C919DF904F1}" type="presOf" srcId="{371A41B3-CA8E-4EE3-8B47-A791130BB8A5}" destId="{277A8E13-D6E4-4031-AA23-7ADE090F9DDB}" srcOrd="0" destOrd="0" presId="urn:microsoft.com/office/officeart/2005/8/layout/vList2"/>
    <dgm:cxn modelId="{1FE4EFFB-71CF-4B11-95F9-152C4371B012}" type="presOf" srcId="{40CD607A-B5B1-4B79-9FCC-3EBCB6E0A6FA}" destId="{9D9F9C61-F187-4491-8F7A-05AC858FBAEA}" srcOrd="0" destOrd="0" presId="urn:microsoft.com/office/officeart/2005/8/layout/vList2"/>
    <dgm:cxn modelId="{1A54F787-DCFA-4F9A-BC7C-40BAD2793F46}" type="presParOf" srcId="{6855951F-5781-4CB9-9722-9B1152BC4C0B}" destId="{41C0F0C7-1DA7-46ED-B4AC-052FA4254B5C}" srcOrd="0" destOrd="0" presId="urn:microsoft.com/office/officeart/2005/8/layout/vList2"/>
    <dgm:cxn modelId="{48ACF994-5A8F-4DAE-BC11-6F2B2935ED9D}" type="presParOf" srcId="{6855951F-5781-4CB9-9722-9B1152BC4C0B}" destId="{8AA714C6-E2B8-47CF-BBE9-605D986C075F}" srcOrd="1" destOrd="0" presId="urn:microsoft.com/office/officeart/2005/8/layout/vList2"/>
    <dgm:cxn modelId="{6A955005-5422-4BF9-A3AB-1B28811679FF}" type="presParOf" srcId="{6855951F-5781-4CB9-9722-9B1152BC4C0B}" destId="{9D9F9C61-F187-4491-8F7A-05AC858FBAEA}" srcOrd="2" destOrd="0" presId="urn:microsoft.com/office/officeart/2005/8/layout/vList2"/>
    <dgm:cxn modelId="{338EECDF-403C-4CF8-8E1B-D49BEB8E9EF7}" type="presParOf" srcId="{6855951F-5781-4CB9-9722-9B1152BC4C0B}" destId="{64DE5490-ECA0-451C-AE20-85C058D4220D}" srcOrd="3" destOrd="0" presId="urn:microsoft.com/office/officeart/2005/8/layout/vList2"/>
    <dgm:cxn modelId="{8A3B92F9-AE3A-46ED-A9E0-FE5508FB2957}" type="presParOf" srcId="{6855951F-5781-4CB9-9722-9B1152BC4C0B}" destId="{277A8E13-D6E4-4031-AA23-7ADE090F9DD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49C030-E378-458A-AEB9-B657377470D6}"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tr-TR"/>
        </a:p>
      </dgm:t>
    </dgm:pt>
    <dgm:pt modelId="{00A3C8FA-7E5A-455B-A099-8CA8C314D7AE}">
      <dgm:prSet/>
      <dgm:spPr/>
      <dgm:t>
        <a:bodyPr/>
        <a:lstStyle/>
        <a:p>
          <a:pPr rtl="0"/>
          <a:r>
            <a:rPr lang="en-US"/>
            <a:t>Renk uzayı, aynı zamanda renk modeli (veya renk sistemi) olarak bilinen, renklerin sayısal değerlerle (genellikle 3 veya 4 değer veya renk bileşeni) tanımlandığı soyut matematiksel bir modeldir. RGB, CMYK, HSV, CIEXYZ gibi çeşitli renk uzayları bulunmaktadır.</a:t>
          </a:r>
          <a:endParaRPr lang="tr-TR"/>
        </a:p>
      </dgm:t>
    </dgm:pt>
    <dgm:pt modelId="{A40F2EB6-4E8B-484F-9CA0-3AB54A392321}" type="parTrans" cxnId="{F2B377E2-7223-4EE0-AF76-4EAFC0BF2DE2}">
      <dgm:prSet/>
      <dgm:spPr/>
      <dgm:t>
        <a:bodyPr/>
        <a:lstStyle/>
        <a:p>
          <a:endParaRPr lang="tr-TR"/>
        </a:p>
      </dgm:t>
    </dgm:pt>
    <dgm:pt modelId="{718494AB-E096-493A-A079-672C89B2EDEB}" type="sibTrans" cxnId="{F2B377E2-7223-4EE0-AF76-4EAFC0BF2DE2}">
      <dgm:prSet/>
      <dgm:spPr/>
      <dgm:t>
        <a:bodyPr/>
        <a:lstStyle/>
        <a:p>
          <a:endParaRPr lang="tr-TR"/>
        </a:p>
      </dgm:t>
    </dgm:pt>
    <dgm:pt modelId="{CDBFD866-F263-4511-ABCA-F8522D8CF257}" type="pres">
      <dgm:prSet presAssocID="{5349C030-E378-458A-AEB9-B657377470D6}" presName="linear" presStyleCnt="0">
        <dgm:presLayoutVars>
          <dgm:animLvl val="lvl"/>
          <dgm:resizeHandles val="exact"/>
        </dgm:presLayoutVars>
      </dgm:prSet>
      <dgm:spPr/>
    </dgm:pt>
    <dgm:pt modelId="{6B438FB0-9FE1-4C87-9376-D66C96208302}" type="pres">
      <dgm:prSet presAssocID="{00A3C8FA-7E5A-455B-A099-8CA8C314D7AE}" presName="parentText" presStyleLbl="node1" presStyleIdx="0" presStyleCnt="1">
        <dgm:presLayoutVars>
          <dgm:chMax val="0"/>
          <dgm:bulletEnabled val="1"/>
        </dgm:presLayoutVars>
      </dgm:prSet>
      <dgm:spPr/>
    </dgm:pt>
  </dgm:ptLst>
  <dgm:cxnLst>
    <dgm:cxn modelId="{9A027B24-D338-46E1-8616-0FFBD7EB936E}" type="presOf" srcId="{00A3C8FA-7E5A-455B-A099-8CA8C314D7AE}" destId="{6B438FB0-9FE1-4C87-9376-D66C96208302}" srcOrd="0" destOrd="0" presId="urn:microsoft.com/office/officeart/2005/8/layout/vList2"/>
    <dgm:cxn modelId="{650D935D-A841-4653-8AE6-6862CCA67102}" type="presOf" srcId="{5349C030-E378-458A-AEB9-B657377470D6}" destId="{CDBFD866-F263-4511-ABCA-F8522D8CF257}" srcOrd="0" destOrd="0" presId="urn:microsoft.com/office/officeart/2005/8/layout/vList2"/>
    <dgm:cxn modelId="{F2B377E2-7223-4EE0-AF76-4EAFC0BF2DE2}" srcId="{5349C030-E378-458A-AEB9-B657377470D6}" destId="{00A3C8FA-7E5A-455B-A099-8CA8C314D7AE}" srcOrd="0" destOrd="0" parTransId="{A40F2EB6-4E8B-484F-9CA0-3AB54A392321}" sibTransId="{718494AB-E096-493A-A079-672C89B2EDEB}"/>
    <dgm:cxn modelId="{CCA0916F-F5BA-4C1F-8CDB-A3D8E6236350}" type="presParOf" srcId="{CDBFD866-F263-4511-ABCA-F8522D8CF257}" destId="{6B438FB0-9FE1-4C87-9376-D66C9620830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DA6390-416A-4682-8F89-AAFF5DA3AEC8}"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tr-TR"/>
        </a:p>
      </dgm:t>
    </dgm:pt>
    <dgm:pt modelId="{7F70CED4-A2A0-4A2D-AFBF-37B24B16AFCB}">
      <dgm:prSet/>
      <dgm:spPr/>
      <dgm:t>
        <a:bodyPr/>
        <a:lstStyle/>
        <a:p>
          <a:pPr rtl="0"/>
          <a:r>
            <a:rPr lang="en-US" b="1" dirty="0"/>
            <a:t>CIE XYZ</a:t>
          </a:r>
          <a:endParaRPr lang="tr-TR" b="1" dirty="0"/>
        </a:p>
      </dgm:t>
    </dgm:pt>
    <dgm:pt modelId="{D20679B7-FEF8-4ECF-AF06-E78EBD003394}" type="sibTrans" cxnId="{FEE18DC1-0A35-4739-A7FC-C7C2CBC6E547}">
      <dgm:prSet/>
      <dgm:spPr/>
      <dgm:t>
        <a:bodyPr/>
        <a:lstStyle/>
        <a:p>
          <a:endParaRPr lang="tr-TR"/>
        </a:p>
      </dgm:t>
    </dgm:pt>
    <dgm:pt modelId="{B2859D6E-F1B3-459D-B20B-055C2ED152F5}" type="parTrans" cxnId="{FEE18DC1-0A35-4739-A7FC-C7C2CBC6E547}">
      <dgm:prSet/>
      <dgm:spPr/>
      <dgm:t>
        <a:bodyPr/>
        <a:lstStyle/>
        <a:p>
          <a:endParaRPr lang="tr-TR"/>
        </a:p>
      </dgm:t>
    </dgm:pt>
    <dgm:pt modelId="{57C358C9-DFC3-4EA5-BD45-747BD7037F26}">
      <dgm:prSet/>
      <dgm:spPr/>
      <dgm:t>
        <a:bodyPr/>
        <a:lstStyle/>
        <a:p>
          <a:pPr rtl="0"/>
          <a:r>
            <a:rPr lang="en-US" dirty="0"/>
            <a:t>Bu, </a:t>
          </a:r>
          <a:r>
            <a:rPr lang="en-US" dirty="0" err="1"/>
            <a:t>bilimsel</a:t>
          </a:r>
          <a:r>
            <a:rPr lang="en-US" dirty="0"/>
            <a:t> </a:t>
          </a:r>
          <a:r>
            <a:rPr lang="en-US" dirty="0" err="1"/>
            <a:t>açıdan</a:t>
          </a:r>
          <a:r>
            <a:rPr lang="en-US" dirty="0"/>
            <a:t> </a:t>
          </a:r>
          <a:r>
            <a:rPr lang="en-US" dirty="0" err="1"/>
            <a:t>en</a:t>
          </a:r>
          <a:r>
            <a:rPr lang="en-US" dirty="0"/>
            <a:t> </a:t>
          </a:r>
          <a:r>
            <a:rPr lang="en-US" dirty="0" err="1"/>
            <a:t>doğru</a:t>
          </a:r>
          <a:r>
            <a:rPr lang="en-US" dirty="0"/>
            <a:t> </a:t>
          </a:r>
          <a:r>
            <a:rPr lang="en-US" dirty="0" err="1"/>
            <a:t>olanıdır</a:t>
          </a:r>
          <a:r>
            <a:rPr lang="en-US" dirty="0"/>
            <a:t>. </a:t>
          </a:r>
          <a:r>
            <a:rPr lang="en-US" dirty="0" err="1"/>
            <a:t>İnsan</a:t>
          </a:r>
          <a:r>
            <a:rPr lang="en-US" dirty="0"/>
            <a:t> </a:t>
          </a:r>
          <a:r>
            <a:rPr lang="en-US" dirty="0" err="1"/>
            <a:t>gözünün</a:t>
          </a:r>
          <a:r>
            <a:rPr lang="en-US" dirty="0"/>
            <a:t> </a:t>
          </a:r>
          <a:r>
            <a:rPr lang="en-US" dirty="0" err="1"/>
            <a:t>görebileceği</a:t>
          </a:r>
          <a:r>
            <a:rPr lang="en-US" dirty="0"/>
            <a:t> </a:t>
          </a:r>
          <a:r>
            <a:rPr lang="en-US" dirty="0" err="1"/>
            <a:t>tüm</a:t>
          </a:r>
          <a:r>
            <a:rPr lang="en-US" dirty="0"/>
            <a:t> </a:t>
          </a:r>
          <a:r>
            <a:rPr lang="en-US" dirty="0" err="1"/>
            <a:t>renkleri</a:t>
          </a:r>
          <a:r>
            <a:rPr lang="en-US" dirty="0"/>
            <a:t> </a:t>
          </a:r>
          <a:r>
            <a:rPr lang="en-US" dirty="0" err="1"/>
            <a:t>temsil</a:t>
          </a:r>
          <a:r>
            <a:rPr lang="en-US" dirty="0"/>
            <a:t> </a:t>
          </a:r>
          <a:r>
            <a:rPr lang="en-US" dirty="0" err="1"/>
            <a:t>etmeye</a:t>
          </a:r>
          <a:r>
            <a:rPr lang="en-US" dirty="0"/>
            <a:t> </a:t>
          </a:r>
          <a:r>
            <a:rPr lang="en-US" dirty="0" err="1"/>
            <a:t>çalışır</a:t>
          </a:r>
          <a:r>
            <a:rPr lang="en-US" dirty="0"/>
            <a:t>.</a:t>
          </a:r>
          <a:endParaRPr lang="tr-TR" dirty="0"/>
        </a:p>
      </dgm:t>
    </dgm:pt>
    <dgm:pt modelId="{F915559C-EC18-4D1A-82D3-D27C1C00076F}" type="sibTrans" cxnId="{9A7729F5-EEAB-4838-89A4-66969E536EE5}">
      <dgm:prSet/>
      <dgm:spPr/>
      <dgm:t>
        <a:bodyPr/>
        <a:lstStyle/>
        <a:p>
          <a:endParaRPr lang="tr-TR"/>
        </a:p>
      </dgm:t>
    </dgm:pt>
    <dgm:pt modelId="{729F4917-D8F1-4F1C-97D4-0993360496D7}" type="parTrans" cxnId="{9A7729F5-EEAB-4838-89A4-66969E536EE5}">
      <dgm:prSet/>
      <dgm:spPr/>
      <dgm:t>
        <a:bodyPr/>
        <a:lstStyle/>
        <a:p>
          <a:endParaRPr lang="tr-TR"/>
        </a:p>
      </dgm:t>
    </dgm:pt>
    <dgm:pt modelId="{3893D119-628F-4D80-97A4-7D23857EA265}" type="pres">
      <dgm:prSet presAssocID="{EFDA6390-416A-4682-8F89-AAFF5DA3AEC8}" presName="linear" presStyleCnt="0">
        <dgm:presLayoutVars>
          <dgm:animLvl val="lvl"/>
          <dgm:resizeHandles val="exact"/>
        </dgm:presLayoutVars>
      </dgm:prSet>
      <dgm:spPr/>
    </dgm:pt>
    <dgm:pt modelId="{52477BAB-85A8-4ACE-B546-85B14CA827E4}" type="pres">
      <dgm:prSet presAssocID="{7F70CED4-A2A0-4A2D-AFBF-37B24B16AFCB}" presName="parentText" presStyleLbl="node1" presStyleIdx="0" presStyleCnt="2" custScaleX="59420" custScaleY="42334" custLinFactY="-2449" custLinFactNeighborX="-20742" custLinFactNeighborY="-100000">
        <dgm:presLayoutVars>
          <dgm:chMax val="0"/>
          <dgm:bulletEnabled val="1"/>
        </dgm:presLayoutVars>
      </dgm:prSet>
      <dgm:spPr/>
    </dgm:pt>
    <dgm:pt modelId="{C128E36C-148F-4AE5-902A-4074CC014407}" type="pres">
      <dgm:prSet presAssocID="{D20679B7-FEF8-4ECF-AF06-E78EBD003394}" presName="spacer" presStyleCnt="0"/>
      <dgm:spPr/>
    </dgm:pt>
    <dgm:pt modelId="{7659A4FC-6E6C-4C07-9FCD-B3D28AA80062}" type="pres">
      <dgm:prSet presAssocID="{57C358C9-DFC3-4EA5-BD45-747BD7037F26}" presName="parentText" presStyleLbl="node1" presStyleIdx="1" presStyleCnt="2" custScaleY="105737">
        <dgm:presLayoutVars>
          <dgm:chMax val="0"/>
          <dgm:bulletEnabled val="1"/>
        </dgm:presLayoutVars>
      </dgm:prSet>
      <dgm:spPr/>
    </dgm:pt>
  </dgm:ptLst>
  <dgm:cxnLst>
    <dgm:cxn modelId="{F0626590-EB7E-490E-A92C-B13916FA84E0}" type="presOf" srcId="{7F70CED4-A2A0-4A2D-AFBF-37B24B16AFCB}" destId="{52477BAB-85A8-4ACE-B546-85B14CA827E4}" srcOrd="0" destOrd="0" presId="urn:microsoft.com/office/officeart/2005/8/layout/vList2"/>
    <dgm:cxn modelId="{2B2D42B6-D971-4AE9-A18F-3E6758DB89A1}" type="presOf" srcId="{EFDA6390-416A-4682-8F89-AAFF5DA3AEC8}" destId="{3893D119-628F-4D80-97A4-7D23857EA265}" srcOrd="0" destOrd="0" presId="urn:microsoft.com/office/officeart/2005/8/layout/vList2"/>
    <dgm:cxn modelId="{FEE18DC1-0A35-4739-A7FC-C7C2CBC6E547}" srcId="{EFDA6390-416A-4682-8F89-AAFF5DA3AEC8}" destId="{7F70CED4-A2A0-4A2D-AFBF-37B24B16AFCB}" srcOrd="0" destOrd="0" parTransId="{B2859D6E-F1B3-459D-B20B-055C2ED152F5}" sibTransId="{D20679B7-FEF8-4ECF-AF06-E78EBD003394}"/>
    <dgm:cxn modelId="{9A7729F5-EEAB-4838-89A4-66969E536EE5}" srcId="{EFDA6390-416A-4682-8F89-AAFF5DA3AEC8}" destId="{57C358C9-DFC3-4EA5-BD45-747BD7037F26}" srcOrd="1" destOrd="0" parTransId="{729F4917-D8F1-4F1C-97D4-0993360496D7}" sibTransId="{F915559C-EC18-4D1A-82D3-D27C1C00076F}"/>
    <dgm:cxn modelId="{EC5164FD-B093-4C37-BBEF-ABFD194C98CE}" type="presOf" srcId="{57C358C9-DFC3-4EA5-BD45-747BD7037F26}" destId="{7659A4FC-6E6C-4C07-9FCD-B3D28AA80062}" srcOrd="0" destOrd="0" presId="urn:microsoft.com/office/officeart/2005/8/layout/vList2"/>
    <dgm:cxn modelId="{DB8D6972-2FB7-4DE1-AF24-FAB73DD0C01C}" type="presParOf" srcId="{3893D119-628F-4D80-97A4-7D23857EA265}" destId="{52477BAB-85A8-4ACE-B546-85B14CA827E4}" srcOrd="0" destOrd="0" presId="urn:microsoft.com/office/officeart/2005/8/layout/vList2"/>
    <dgm:cxn modelId="{5A5D387D-E139-4926-9E5D-8FFCFD722C0E}" type="presParOf" srcId="{3893D119-628F-4D80-97A4-7D23857EA265}" destId="{C128E36C-148F-4AE5-902A-4074CC014407}" srcOrd="1" destOrd="0" presId="urn:microsoft.com/office/officeart/2005/8/layout/vList2"/>
    <dgm:cxn modelId="{D55FEC67-80EF-484B-BE57-635A2342927C}" type="presParOf" srcId="{3893D119-628F-4D80-97A4-7D23857EA265}" destId="{7659A4FC-6E6C-4C07-9FCD-B3D28AA8006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F3F49-B36A-477A-BC22-2DCB380F377C}">
      <dsp:nvSpPr>
        <dsp:cNvPr id="0" name=""/>
        <dsp:cNvSpPr/>
      </dsp:nvSpPr>
      <dsp:spPr>
        <a:xfrm>
          <a:off x="0" y="0"/>
          <a:ext cx="15925800" cy="262175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kern="1200" dirty="0"/>
            <a:t>Mühendislik </a:t>
          </a:r>
          <a:r>
            <a:rPr lang="en-US" sz="3700" kern="1200" dirty="0" err="1"/>
            <a:t>perspektifinden</a:t>
          </a:r>
          <a:r>
            <a:rPr lang="en-US" sz="3700" kern="1200" dirty="0"/>
            <a:t> </a:t>
          </a:r>
          <a:r>
            <a:rPr lang="en-US" sz="3700" kern="1200" dirty="0" err="1"/>
            <a:t>bakıldığında</a:t>
          </a:r>
          <a:r>
            <a:rPr lang="en-US" sz="3700" kern="1200" dirty="0"/>
            <a:t> Computer Vision (</a:t>
          </a:r>
          <a:r>
            <a:rPr lang="en-US" sz="3700" kern="1200" dirty="0" err="1"/>
            <a:t>Bilgisayarla</a:t>
          </a:r>
          <a:r>
            <a:rPr lang="en-US" sz="3700" kern="1200" dirty="0"/>
            <a:t> </a:t>
          </a:r>
          <a:r>
            <a:rPr lang="en-US" sz="3700" kern="1200" dirty="0" err="1"/>
            <a:t>Görme</a:t>
          </a:r>
          <a:r>
            <a:rPr lang="en-US" sz="3700" kern="1200" dirty="0"/>
            <a:t>), </a:t>
          </a:r>
          <a:r>
            <a:rPr lang="en-US" sz="3700" kern="1200" dirty="0" err="1"/>
            <a:t>insan</a:t>
          </a:r>
          <a:r>
            <a:rPr lang="en-US" sz="3700" kern="1200" dirty="0"/>
            <a:t> </a:t>
          </a:r>
          <a:r>
            <a:rPr lang="en-US" sz="3700" kern="1200" dirty="0" err="1"/>
            <a:t>görsel</a:t>
          </a:r>
          <a:r>
            <a:rPr lang="en-US" sz="3700" kern="1200" dirty="0"/>
            <a:t> </a:t>
          </a:r>
          <a:r>
            <a:rPr lang="en-US" sz="3700" kern="1200" dirty="0" err="1"/>
            <a:t>sisteminin</a:t>
          </a:r>
          <a:r>
            <a:rPr lang="en-US" sz="3700" kern="1200" dirty="0"/>
            <a:t> </a:t>
          </a:r>
          <a:r>
            <a:rPr lang="en-US" sz="3700" kern="1200" dirty="0" err="1"/>
            <a:t>yapabildiği</a:t>
          </a:r>
          <a:r>
            <a:rPr lang="en-US" sz="3700" kern="1200" dirty="0"/>
            <a:t> </a:t>
          </a:r>
          <a:r>
            <a:rPr lang="en-US" sz="3700" kern="1200" dirty="0" err="1"/>
            <a:t>görevleri</a:t>
          </a:r>
          <a:r>
            <a:rPr lang="en-US" sz="3700" kern="1200" dirty="0"/>
            <a:t> </a:t>
          </a:r>
          <a:r>
            <a:rPr lang="en-US" sz="3700" kern="1200" dirty="0" err="1"/>
            <a:t>otomatikleştirmeyi</a:t>
          </a:r>
          <a:r>
            <a:rPr lang="en-US" sz="3700" kern="1200" dirty="0"/>
            <a:t> </a:t>
          </a:r>
          <a:r>
            <a:rPr lang="en-US" sz="3700" kern="1200" dirty="0" err="1"/>
            <a:t>amaçlar</a:t>
          </a:r>
          <a:r>
            <a:rPr lang="en-US" sz="3700" kern="1200" dirty="0"/>
            <a:t>. </a:t>
          </a:r>
          <a:endParaRPr lang="tr-TR" sz="3700" kern="1200" dirty="0"/>
        </a:p>
      </dsp:txBody>
      <dsp:txXfrm>
        <a:off x="127983" y="127983"/>
        <a:ext cx="15669834" cy="2365784"/>
      </dsp:txXfrm>
    </dsp:sp>
    <dsp:sp modelId="{94BDC1BC-7B68-4C18-91E8-723CA331EA42}">
      <dsp:nvSpPr>
        <dsp:cNvPr id="0" name=""/>
        <dsp:cNvSpPr/>
      </dsp:nvSpPr>
      <dsp:spPr>
        <a:xfrm>
          <a:off x="0" y="2728692"/>
          <a:ext cx="15925800" cy="2621750"/>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kern="1200" dirty="0"/>
            <a:t>Computer </a:t>
          </a:r>
          <a:r>
            <a:rPr lang="tr-TR" sz="3700" kern="1200" dirty="0"/>
            <a:t>V</a:t>
          </a:r>
          <a:r>
            <a:rPr lang="en-US" sz="3700" kern="1200" dirty="0" err="1"/>
            <a:t>ision</a:t>
          </a:r>
          <a:r>
            <a:rPr lang="en-US" sz="3700" kern="1200" dirty="0"/>
            <a:t> </a:t>
          </a:r>
          <a:r>
            <a:rPr lang="en-US" sz="3700" kern="1200" dirty="0" err="1"/>
            <a:t>görevleri</a:t>
          </a:r>
          <a:r>
            <a:rPr lang="tr-TR" sz="3700" kern="1200" dirty="0"/>
            <a:t>;</a:t>
          </a:r>
          <a:r>
            <a:rPr lang="en-US" sz="3700" kern="1200" dirty="0"/>
            <a:t> </a:t>
          </a:r>
          <a:r>
            <a:rPr lang="en-US" sz="3700" kern="1200" dirty="0" err="1"/>
            <a:t>sayısal</a:t>
          </a:r>
          <a:r>
            <a:rPr lang="en-US" sz="3700" kern="1200" dirty="0"/>
            <a:t> </a:t>
          </a:r>
          <a:r>
            <a:rPr lang="en-US" sz="3700" kern="1200" dirty="0" err="1"/>
            <a:t>veya</a:t>
          </a:r>
          <a:r>
            <a:rPr lang="en-US" sz="3700" kern="1200" dirty="0"/>
            <a:t> </a:t>
          </a:r>
          <a:r>
            <a:rPr lang="en-US" sz="3700" kern="1200" dirty="0" err="1"/>
            <a:t>sembolik</a:t>
          </a:r>
          <a:r>
            <a:rPr lang="en-US" sz="3700" kern="1200" dirty="0"/>
            <a:t> </a:t>
          </a:r>
          <a:r>
            <a:rPr lang="en-US" sz="3700" kern="1200" dirty="0" err="1"/>
            <a:t>bilgiler</a:t>
          </a:r>
          <a:r>
            <a:rPr lang="en-US" sz="3700" kern="1200" dirty="0"/>
            <a:t> (</a:t>
          </a:r>
          <a:r>
            <a:rPr lang="en-US" sz="3700" kern="1200" dirty="0" err="1"/>
            <a:t>örneğin</a:t>
          </a:r>
          <a:r>
            <a:rPr lang="en-US" sz="3700" kern="1200" dirty="0"/>
            <a:t>, </a:t>
          </a:r>
          <a:r>
            <a:rPr lang="en-US" sz="3700" kern="1200" dirty="0" err="1"/>
            <a:t>kararlar</a:t>
          </a:r>
          <a:r>
            <a:rPr lang="en-US" sz="3700" kern="1200" dirty="0"/>
            <a:t> </a:t>
          </a:r>
          <a:r>
            <a:rPr lang="en-US" sz="3700" kern="1200" dirty="0" err="1"/>
            <a:t>şeklinde</a:t>
          </a:r>
          <a:r>
            <a:rPr lang="en-US" sz="3700" kern="1200" dirty="0"/>
            <a:t>) </a:t>
          </a:r>
          <a:r>
            <a:rPr lang="en-US" sz="3700" kern="1200" dirty="0" err="1"/>
            <a:t>üretmek</a:t>
          </a:r>
          <a:r>
            <a:rPr lang="tr-TR" sz="3700" kern="1200" dirty="0"/>
            <a:t> </a:t>
          </a:r>
          <a:r>
            <a:rPr lang="en-US" sz="3700" kern="1200" dirty="0" err="1"/>
            <a:t>amacıyla</a:t>
          </a:r>
          <a:r>
            <a:rPr lang="en-US" sz="3700" kern="1200" dirty="0"/>
            <a:t> </a:t>
          </a:r>
          <a:r>
            <a:rPr lang="en-US" sz="3700" kern="1200" dirty="0" err="1"/>
            <a:t>gerçek</a:t>
          </a:r>
          <a:r>
            <a:rPr lang="en-US" sz="3700" kern="1200" dirty="0"/>
            <a:t> </a:t>
          </a:r>
          <a:r>
            <a:rPr lang="en-US" sz="3700" kern="1200" dirty="0" err="1"/>
            <a:t>dünyadan</a:t>
          </a:r>
          <a:r>
            <a:rPr lang="en-US" sz="3700" kern="1200" dirty="0"/>
            <a:t> </a:t>
          </a:r>
          <a:r>
            <a:rPr lang="en-US" sz="3700" kern="1200" dirty="0" err="1"/>
            <a:t>yüksek</a:t>
          </a:r>
          <a:r>
            <a:rPr lang="en-US" sz="3700" kern="1200" dirty="0"/>
            <a:t> </a:t>
          </a:r>
          <a:r>
            <a:rPr lang="en-US" sz="3700" kern="1200" dirty="0" err="1"/>
            <a:t>boyutlu</a:t>
          </a:r>
          <a:r>
            <a:rPr lang="en-US" sz="3700" kern="1200" dirty="0"/>
            <a:t> </a:t>
          </a:r>
          <a:r>
            <a:rPr lang="en-US" sz="3700" kern="1200" dirty="0" err="1"/>
            <a:t>verilerin</a:t>
          </a:r>
          <a:r>
            <a:rPr lang="en-US" sz="3700" kern="1200" dirty="0"/>
            <a:t> </a:t>
          </a:r>
          <a:r>
            <a:rPr lang="en-US" sz="3700" kern="1200" dirty="0" err="1"/>
            <a:t>çıkarılmasını</a:t>
          </a:r>
          <a:r>
            <a:rPr lang="en-US" sz="3700" kern="1200" dirty="0"/>
            <a:t> </a:t>
          </a:r>
          <a:r>
            <a:rPr lang="en-US" sz="3700" kern="1200" dirty="0" err="1"/>
            <a:t>sağlayacak</a:t>
          </a:r>
          <a:r>
            <a:rPr lang="en-US" sz="3700" kern="1200" dirty="0"/>
            <a:t> şekilde </a:t>
          </a:r>
          <a:r>
            <a:rPr lang="en-US" sz="3700" kern="1200" dirty="0" err="1"/>
            <a:t>dijital</a:t>
          </a:r>
          <a:r>
            <a:rPr lang="en-US" sz="3700" kern="1200" dirty="0"/>
            <a:t> </a:t>
          </a:r>
          <a:r>
            <a:rPr lang="en-US" sz="3700" kern="1200" dirty="0" err="1"/>
            <a:t>görüntülerin</a:t>
          </a:r>
          <a:r>
            <a:rPr lang="en-US" sz="3700" kern="1200" dirty="0"/>
            <a:t> </a:t>
          </a:r>
          <a:r>
            <a:rPr lang="en-US" sz="3700" kern="1200" dirty="0" err="1"/>
            <a:t>edinilmesi</a:t>
          </a:r>
          <a:r>
            <a:rPr lang="en-US" sz="3700" kern="1200" dirty="0"/>
            <a:t>, </a:t>
          </a:r>
          <a:r>
            <a:rPr lang="en-US" sz="3700" kern="1200" dirty="0" err="1"/>
            <a:t>işlenmesi</a:t>
          </a:r>
          <a:r>
            <a:rPr lang="en-US" sz="3700" kern="1200" dirty="0"/>
            <a:t>, </a:t>
          </a:r>
          <a:r>
            <a:rPr lang="en-US" sz="3700" kern="1200" dirty="0" err="1"/>
            <a:t>analiz</a:t>
          </a:r>
          <a:r>
            <a:rPr lang="en-US" sz="3700" kern="1200" dirty="0"/>
            <a:t> </a:t>
          </a:r>
          <a:r>
            <a:rPr lang="en-US" sz="3700" kern="1200" dirty="0" err="1"/>
            <a:t>edilmesi</a:t>
          </a:r>
          <a:r>
            <a:rPr lang="en-US" sz="3700" kern="1200" dirty="0"/>
            <a:t> </a:t>
          </a:r>
          <a:r>
            <a:rPr lang="en-US" sz="3700" kern="1200" dirty="0" err="1"/>
            <a:t>ve</a:t>
          </a:r>
          <a:r>
            <a:rPr lang="en-US" sz="3700" kern="1200" dirty="0"/>
            <a:t> </a:t>
          </a:r>
          <a:r>
            <a:rPr lang="en-US" sz="3700" kern="1200" dirty="0" err="1"/>
            <a:t>anlaşılması</a:t>
          </a:r>
          <a:r>
            <a:rPr lang="en-US" sz="3700" kern="1200" dirty="0"/>
            <a:t> </a:t>
          </a:r>
          <a:r>
            <a:rPr lang="en-US" sz="3700" kern="1200" dirty="0" err="1"/>
            <a:t>yöntemlerini</a:t>
          </a:r>
          <a:r>
            <a:rPr lang="en-US" sz="3700" kern="1200" dirty="0"/>
            <a:t> </a:t>
          </a:r>
          <a:r>
            <a:rPr lang="en-US" sz="3700" kern="1200" dirty="0" err="1"/>
            <a:t>içerir</a:t>
          </a:r>
          <a:r>
            <a:rPr lang="en-US" sz="3700" kern="1200" dirty="0"/>
            <a:t>. </a:t>
          </a:r>
          <a:endParaRPr lang="tr-TR" sz="3700" kern="1200" dirty="0"/>
        </a:p>
      </dsp:txBody>
      <dsp:txXfrm>
        <a:off x="127983" y="2856675"/>
        <a:ext cx="15669834" cy="2365784"/>
      </dsp:txXfrm>
    </dsp:sp>
    <dsp:sp modelId="{FEA84ABB-2A8A-4FDC-8994-A6E54FC54344}">
      <dsp:nvSpPr>
        <dsp:cNvPr id="0" name=""/>
        <dsp:cNvSpPr/>
      </dsp:nvSpPr>
      <dsp:spPr>
        <a:xfrm>
          <a:off x="0" y="5457002"/>
          <a:ext cx="15925800" cy="262175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kern="1200"/>
            <a:t>Bu bağlamda</a:t>
          </a:r>
          <a:r>
            <a:rPr lang="tr-TR" sz="3700" kern="1200"/>
            <a:t> </a:t>
          </a:r>
          <a:r>
            <a:rPr lang="en-US" sz="3700" kern="1200"/>
            <a:t>anlamak, görsel görüntülerin (retina girdisinin) diğer düşünce süreçleriyle etkileşime</a:t>
          </a:r>
          <a:r>
            <a:rPr lang="tr-TR" sz="3700" kern="1200"/>
            <a:t> </a:t>
          </a:r>
          <a:r>
            <a:rPr lang="en-US" sz="3700" kern="1200"/>
            <a:t>girebilecek ve uygun eylemi başlatabilecek dünya betimlemelerine dönüştürülmesi anlamına gelir.</a:t>
          </a:r>
          <a:endParaRPr lang="tr-TR" sz="3700" kern="1200"/>
        </a:p>
      </dsp:txBody>
      <dsp:txXfrm>
        <a:off x="127983" y="5584985"/>
        <a:ext cx="15669834" cy="23657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1C0A9-68B1-4F05-B2C4-D7867CEB4F25}">
      <dsp:nvSpPr>
        <dsp:cNvPr id="0" name=""/>
        <dsp:cNvSpPr/>
      </dsp:nvSpPr>
      <dsp:spPr>
        <a:xfrm>
          <a:off x="11216" y="191273"/>
          <a:ext cx="2743027" cy="76046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b="1" kern="1200"/>
            <a:t>RGB</a:t>
          </a:r>
          <a:endParaRPr lang="tr-TR" sz="3000" kern="1200"/>
        </a:p>
      </dsp:txBody>
      <dsp:txXfrm>
        <a:off x="48339" y="228396"/>
        <a:ext cx="2668781" cy="686223"/>
      </dsp:txXfrm>
    </dsp:sp>
    <dsp:sp modelId="{38660DED-4DEE-4FB2-B410-3010A1DA88AC}">
      <dsp:nvSpPr>
        <dsp:cNvPr id="0" name=""/>
        <dsp:cNvSpPr/>
      </dsp:nvSpPr>
      <dsp:spPr>
        <a:xfrm>
          <a:off x="0" y="1276285"/>
          <a:ext cx="5622226" cy="2608368"/>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US" sz="3000" kern="1200" dirty="0"/>
            <a:t>RGB </a:t>
          </a:r>
          <a:r>
            <a:rPr lang="en-US" sz="3000" kern="1200" dirty="0" err="1"/>
            <a:t>renk</a:t>
          </a:r>
          <a:r>
            <a:rPr lang="en-US" sz="3000" kern="1200" dirty="0"/>
            <a:t> </a:t>
          </a:r>
          <a:r>
            <a:rPr lang="en-US" sz="3000" kern="1200" dirty="0" err="1"/>
            <a:t>modeli</a:t>
          </a:r>
          <a:r>
            <a:rPr lang="en-US" sz="3000" kern="1200" dirty="0"/>
            <a:t>, </a:t>
          </a:r>
          <a:r>
            <a:rPr lang="en-US" sz="3000" kern="1200" dirty="0" err="1"/>
            <a:t>kırmızı</a:t>
          </a:r>
          <a:r>
            <a:rPr lang="en-US" sz="3000" kern="1200" dirty="0"/>
            <a:t>, </a:t>
          </a:r>
          <a:r>
            <a:rPr lang="en-US" sz="3000" kern="1200" dirty="0" err="1"/>
            <a:t>yeşil</a:t>
          </a:r>
          <a:r>
            <a:rPr lang="en-US" sz="3000" kern="1200" dirty="0"/>
            <a:t> </a:t>
          </a:r>
          <a:r>
            <a:rPr lang="en-US" sz="3000" kern="1200" dirty="0" err="1"/>
            <a:t>ve</a:t>
          </a:r>
          <a:r>
            <a:rPr lang="en-US" sz="3000" kern="1200" dirty="0"/>
            <a:t> </a:t>
          </a:r>
          <a:r>
            <a:rPr lang="en-US" sz="3000" kern="1200" dirty="0" err="1"/>
            <a:t>mavi</a:t>
          </a:r>
          <a:r>
            <a:rPr lang="en-US" sz="3000" kern="1200" dirty="0"/>
            <a:t> </a:t>
          </a:r>
          <a:r>
            <a:rPr lang="en-US" sz="3000" kern="1200" dirty="0" err="1"/>
            <a:t>ışığın</a:t>
          </a:r>
          <a:r>
            <a:rPr lang="en-US" sz="3000" kern="1200" dirty="0"/>
            <a:t> </a:t>
          </a:r>
          <a:r>
            <a:rPr lang="en-US" sz="3000" kern="1200" dirty="0" err="1"/>
            <a:t>eklendiği</a:t>
          </a:r>
          <a:r>
            <a:rPr lang="en-US" sz="3000" kern="1200" dirty="0"/>
            <a:t> </a:t>
          </a:r>
          <a:r>
            <a:rPr lang="en-US" sz="3000" kern="1200" dirty="0" err="1"/>
            <a:t>bir</a:t>
          </a:r>
          <a:r>
            <a:rPr lang="en-US" sz="3000" kern="1200" dirty="0"/>
            <a:t> </a:t>
          </a:r>
          <a:r>
            <a:rPr lang="en-US" sz="3000" kern="1200" dirty="0" err="1"/>
            <a:t>eklemeli</a:t>
          </a:r>
          <a:r>
            <a:rPr lang="en-US" sz="3000" kern="1200" dirty="0"/>
            <a:t> </a:t>
          </a:r>
          <a:r>
            <a:rPr lang="en-US" sz="3000" kern="1200" dirty="0" err="1"/>
            <a:t>renk</a:t>
          </a:r>
          <a:r>
            <a:rPr lang="en-US" sz="3000" kern="1200" dirty="0"/>
            <a:t> </a:t>
          </a:r>
          <a:r>
            <a:rPr lang="en-US" sz="3000" kern="1200" dirty="0" err="1"/>
            <a:t>modelidir</a:t>
          </a:r>
          <a:r>
            <a:rPr lang="en-US" sz="3000" kern="1200" dirty="0"/>
            <a:t>. </a:t>
          </a:r>
          <a:r>
            <a:rPr lang="en-US" sz="3000" kern="1200" dirty="0" err="1"/>
            <a:t>Adı</a:t>
          </a:r>
          <a:r>
            <a:rPr lang="en-US" sz="3000" kern="1200" dirty="0"/>
            <a:t>, </a:t>
          </a:r>
          <a:r>
            <a:rPr lang="en-US" sz="3000" kern="1200" dirty="0" err="1"/>
            <a:t>eklemeli</a:t>
          </a:r>
          <a:r>
            <a:rPr lang="en-US" sz="3000" kern="1200" dirty="0"/>
            <a:t> </a:t>
          </a:r>
          <a:r>
            <a:rPr lang="en-US" sz="3000" kern="1200" dirty="0" err="1"/>
            <a:t>birincil</a:t>
          </a:r>
          <a:r>
            <a:rPr lang="en-US" sz="3000" kern="1200" dirty="0"/>
            <a:t> </a:t>
          </a:r>
          <a:r>
            <a:rPr lang="en-US" sz="3000" kern="1200" dirty="0" err="1"/>
            <a:t>renkler</a:t>
          </a:r>
          <a:r>
            <a:rPr lang="en-US" sz="3000" kern="1200" dirty="0"/>
            <a:t> </a:t>
          </a:r>
          <a:r>
            <a:rPr lang="en-US" sz="3000" kern="1200" dirty="0" err="1"/>
            <a:t>olan</a:t>
          </a:r>
          <a:r>
            <a:rPr lang="en-US" sz="3000" kern="1200" dirty="0"/>
            <a:t> </a:t>
          </a:r>
          <a:r>
            <a:rPr lang="en-US" sz="3000" kern="1200" dirty="0" err="1"/>
            <a:t>kırmızı</a:t>
          </a:r>
          <a:r>
            <a:rPr lang="en-US" sz="3000" kern="1200" dirty="0"/>
            <a:t>, </a:t>
          </a:r>
          <a:r>
            <a:rPr lang="en-US" sz="3000" kern="1200" dirty="0" err="1"/>
            <a:t>yeşil</a:t>
          </a:r>
          <a:r>
            <a:rPr lang="en-US" sz="3000" kern="1200" dirty="0"/>
            <a:t> </a:t>
          </a:r>
          <a:r>
            <a:rPr lang="en-US" sz="3000" kern="1200" dirty="0" err="1"/>
            <a:t>ve</a:t>
          </a:r>
          <a:r>
            <a:rPr lang="en-US" sz="3000" kern="1200" dirty="0"/>
            <a:t> </a:t>
          </a:r>
          <a:r>
            <a:rPr lang="en-US" sz="3000" kern="1200" dirty="0" err="1"/>
            <a:t>mavi</a:t>
          </a:r>
          <a:r>
            <a:rPr lang="en-US" sz="3000" kern="1200" dirty="0"/>
            <a:t> </a:t>
          </a:r>
          <a:r>
            <a:rPr lang="en-US" sz="3000" kern="1200" dirty="0" err="1"/>
            <a:t>renklerden</a:t>
          </a:r>
          <a:r>
            <a:rPr lang="en-US" sz="3000" kern="1200" dirty="0"/>
            <a:t> </a:t>
          </a:r>
          <a:r>
            <a:rPr lang="en-US" sz="3000" kern="1200" dirty="0" err="1"/>
            <a:t>gelmektedir</a:t>
          </a:r>
          <a:r>
            <a:rPr lang="en-US" sz="3000" kern="1200" dirty="0"/>
            <a:t>.</a:t>
          </a:r>
          <a:endParaRPr lang="tr-TR" sz="3000" kern="1200" dirty="0"/>
        </a:p>
      </dsp:txBody>
      <dsp:txXfrm>
        <a:off x="127330" y="1403615"/>
        <a:ext cx="5367566" cy="2353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D6879-B845-4A52-B498-63646C512333}">
      <dsp:nvSpPr>
        <dsp:cNvPr id="0" name=""/>
        <dsp:cNvSpPr/>
      </dsp:nvSpPr>
      <dsp:spPr>
        <a:xfrm>
          <a:off x="1228" y="0"/>
          <a:ext cx="3451231" cy="801087"/>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b="1" kern="1200" dirty="0"/>
            <a:t>HSB</a:t>
          </a:r>
          <a:endParaRPr lang="tr-TR" sz="2800" kern="1200" dirty="0"/>
        </a:p>
      </dsp:txBody>
      <dsp:txXfrm>
        <a:off x="40334" y="39106"/>
        <a:ext cx="3373019" cy="722875"/>
      </dsp:txXfrm>
    </dsp:sp>
    <dsp:sp modelId="{6365BD59-F161-49B8-B803-8F86C5B14A1F}">
      <dsp:nvSpPr>
        <dsp:cNvPr id="0" name=""/>
        <dsp:cNvSpPr/>
      </dsp:nvSpPr>
      <dsp:spPr>
        <a:xfrm>
          <a:off x="0" y="1009402"/>
          <a:ext cx="5715000" cy="2683979"/>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kern="1200" dirty="0"/>
            <a:t>1970'lerde </a:t>
          </a:r>
          <a:r>
            <a:rPr lang="en-US" sz="3100" kern="1200" dirty="0" err="1"/>
            <a:t>bilgisayar</a:t>
          </a:r>
          <a:r>
            <a:rPr lang="en-US" sz="3100" kern="1200" dirty="0"/>
            <a:t> </a:t>
          </a:r>
          <a:r>
            <a:rPr lang="en-US" sz="3100" kern="1200" dirty="0" err="1"/>
            <a:t>grafikleri</a:t>
          </a:r>
          <a:r>
            <a:rPr lang="en-US" sz="3100" kern="1200" dirty="0"/>
            <a:t> </a:t>
          </a:r>
          <a:r>
            <a:rPr lang="en-US" sz="3100" kern="1200" dirty="0" err="1"/>
            <a:t>araştırmacıları</a:t>
          </a:r>
          <a:r>
            <a:rPr lang="en-US" sz="3100" kern="1200" dirty="0"/>
            <a:t> </a:t>
          </a:r>
          <a:r>
            <a:rPr lang="en-US" sz="3100" kern="1200" dirty="0" err="1"/>
            <a:t>tarafından</a:t>
          </a:r>
          <a:r>
            <a:rPr lang="en-US" sz="3100" kern="1200" dirty="0"/>
            <a:t>, </a:t>
          </a:r>
          <a:r>
            <a:rPr lang="en-US" sz="3100" kern="1200" dirty="0" err="1"/>
            <a:t>insan</a:t>
          </a:r>
          <a:r>
            <a:rPr lang="en-US" sz="3100" kern="1200" dirty="0"/>
            <a:t> </a:t>
          </a:r>
          <a:r>
            <a:rPr lang="en-US" sz="3100" kern="1200" dirty="0" err="1"/>
            <a:t>görüşünün</a:t>
          </a:r>
          <a:r>
            <a:rPr lang="en-US" sz="3100" kern="1200" dirty="0"/>
            <a:t> </a:t>
          </a:r>
          <a:r>
            <a:rPr lang="en-US" sz="3100" kern="1200" dirty="0" err="1"/>
            <a:t>renk</a:t>
          </a:r>
          <a:r>
            <a:rPr lang="en-US" sz="3100" kern="1200" dirty="0"/>
            <a:t> </a:t>
          </a:r>
          <a:r>
            <a:rPr lang="en-US" sz="3100" kern="1200" dirty="0" err="1"/>
            <a:t>oluşturan</a:t>
          </a:r>
          <a:r>
            <a:rPr lang="en-US" sz="3100" kern="1200" dirty="0"/>
            <a:t> </a:t>
          </a:r>
          <a:r>
            <a:rPr lang="en-US" sz="3100" kern="1200" dirty="0" err="1"/>
            <a:t>özellikleri</a:t>
          </a:r>
          <a:r>
            <a:rPr lang="en-US" sz="3100" kern="1200" dirty="0"/>
            <a:t> </a:t>
          </a:r>
          <a:r>
            <a:rPr lang="en-US" sz="3100" kern="1200" dirty="0" err="1"/>
            <a:t>algılama</a:t>
          </a:r>
          <a:r>
            <a:rPr lang="en-US" sz="3100" kern="1200" dirty="0"/>
            <a:t> </a:t>
          </a:r>
          <a:r>
            <a:rPr lang="en-US" sz="3100" kern="1200" dirty="0" err="1"/>
            <a:t>şekline</a:t>
          </a:r>
          <a:r>
            <a:rPr lang="en-US" sz="3100" kern="1200" dirty="0"/>
            <a:t> </a:t>
          </a:r>
          <a:r>
            <a:rPr lang="en-US" sz="3100" kern="1200" dirty="0" err="1"/>
            <a:t>daha</a:t>
          </a:r>
          <a:r>
            <a:rPr lang="en-US" sz="3100" kern="1200" dirty="0"/>
            <a:t> </a:t>
          </a:r>
          <a:r>
            <a:rPr lang="en-US" sz="3100" kern="1200" dirty="0" err="1"/>
            <a:t>yakın</a:t>
          </a:r>
          <a:r>
            <a:rPr lang="en-US" sz="3100" kern="1200" dirty="0"/>
            <a:t> </a:t>
          </a:r>
          <a:r>
            <a:rPr lang="en-US" sz="3100" kern="1200" dirty="0" err="1"/>
            <a:t>bir</a:t>
          </a:r>
          <a:r>
            <a:rPr lang="en-US" sz="3100" kern="1200" dirty="0"/>
            <a:t> şekilde </a:t>
          </a:r>
          <a:r>
            <a:rPr lang="en-US" sz="3100" kern="1200" dirty="0" err="1"/>
            <a:t>tasarlanmıştır</a:t>
          </a:r>
          <a:r>
            <a:rPr lang="en-US" sz="3100" kern="1200" dirty="0"/>
            <a:t>.</a:t>
          </a:r>
          <a:endParaRPr lang="tr-TR" sz="3100" kern="1200" dirty="0"/>
        </a:p>
      </dsp:txBody>
      <dsp:txXfrm>
        <a:off x="131021" y="1140423"/>
        <a:ext cx="5452958" cy="24219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A6863-0BDE-4ADF-9F00-25464C655FBD}">
      <dsp:nvSpPr>
        <dsp:cNvPr id="0" name=""/>
        <dsp:cNvSpPr/>
      </dsp:nvSpPr>
      <dsp:spPr>
        <a:xfrm>
          <a:off x="0" y="328"/>
          <a:ext cx="16230600" cy="620237"/>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en-US" sz="4000" kern="1200"/>
            <a:t>Renk histogramı, bir görüntüdeki renklerin dağılımının bir temsilidir.</a:t>
          </a:r>
          <a:endParaRPr lang="tr-TR" sz="4000" kern="1200"/>
        </a:p>
      </dsp:txBody>
      <dsp:txXfrm>
        <a:off x="30277" y="30605"/>
        <a:ext cx="16170046" cy="5596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7899C-1936-47EA-8990-8B46D7CA9639}">
      <dsp:nvSpPr>
        <dsp:cNvPr id="0" name=""/>
        <dsp:cNvSpPr/>
      </dsp:nvSpPr>
      <dsp:spPr>
        <a:xfrm>
          <a:off x="0" y="52432"/>
          <a:ext cx="15651480" cy="2818237"/>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en-US" sz="4000" kern="1200"/>
            <a:t>Derin öğrenmede, evrişimsel sinir ağları (CNN veya ConvNet), yaygın olarak görsel görüntüleri analiz etmek için uygulanan derin sinir ağları sınıfıdır. </a:t>
          </a:r>
          <a:endParaRPr lang="tr-TR" sz="4000" kern="1200"/>
        </a:p>
      </dsp:txBody>
      <dsp:txXfrm>
        <a:off x="137575" y="190007"/>
        <a:ext cx="15376330" cy="2543087"/>
      </dsp:txXfrm>
    </dsp:sp>
    <dsp:sp modelId="{E507D6BD-DCF9-454C-96CB-094D389FC74E}">
      <dsp:nvSpPr>
        <dsp:cNvPr id="0" name=""/>
        <dsp:cNvSpPr/>
      </dsp:nvSpPr>
      <dsp:spPr>
        <a:xfrm>
          <a:off x="0" y="2985870"/>
          <a:ext cx="15651480" cy="2818237"/>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en-US" sz="4000" kern="1200" dirty="0" err="1"/>
            <a:t>Evrişimli</a:t>
          </a:r>
          <a:r>
            <a:rPr lang="en-US" sz="4000" kern="1200" dirty="0"/>
            <a:t> </a:t>
          </a:r>
          <a:r>
            <a:rPr lang="en-US" sz="4000" kern="1200" dirty="0" err="1"/>
            <a:t>ağlar</a:t>
          </a:r>
          <a:r>
            <a:rPr lang="en-US" sz="4000" kern="1200" dirty="0"/>
            <a:t>, </a:t>
          </a:r>
          <a:r>
            <a:rPr lang="en-US" sz="4000" kern="1200" dirty="0" err="1"/>
            <a:t>sağlananlar</a:t>
          </a:r>
          <a:r>
            <a:rPr lang="en-US" sz="4000" kern="1200" dirty="0"/>
            <a:t> </a:t>
          </a:r>
          <a:r>
            <a:rPr lang="en-US" sz="4000" kern="1200" dirty="0" err="1"/>
            <a:t>arasındaki</a:t>
          </a:r>
          <a:r>
            <a:rPr lang="en-US" sz="4000" kern="1200" dirty="0"/>
            <a:t> </a:t>
          </a:r>
          <a:r>
            <a:rPr lang="en-US" sz="4000" kern="1200" dirty="0" err="1"/>
            <a:t>bağlantı</a:t>
          </a:r>
          <a:r>
            <a:rPr lang="en-US" sz="4000" kern="1200" dirty="0"/>
            <a:t> </a:t>
          </a:r>
          <a:r>
            <a:rPr lang="en-US" sz="4000" kern="1200" dirty="0" err="1"/>
            <a:t>düzeninin</a:t>
          </a:r>
          <a:r>
            <a:rPr lang="en-US" sz="4000" kern="1200" dirty="0"/>
            <a:t> </a:t>
          </a:r>
          <a:r>
            <a:rPr lang="en-US" sz="4000" kern="1200" dirty="0" err="1"/>
            <a:t>görsel</a:t>
          </a:r>
          <a:r>
            <a:rPr lang="en-US" sz="4000" kern="1200" dirty="0"/>
            <a:t> </a:t>
          </a:r>
          <a:r>
            <a:rPr lang="en-US" sz="4000" kern="1200" dirty="0" err="1"/>
            <a:t>korteksinin</a:t>
          </a:r>
          <a:r>
            <a:rPr lang="en-US" sz="4000" kern="1200" dirty="0"/>
            <a:t> </a:t>
          </a:r>
          <a:r>
            <a:rPr lang="en-US" sz="4000" kern="1200" dirty="0" err="1"/>
            <a:t>desteğine</a:t>
          </a:r>
          <a:r>
            <a:rPr lang="en-US" sz="4000" kern="1200" dirty="0"/>
            <a:t> </a:t>
          </a:r>
          <a:r>
            <a:rPr lang="en-US" sz="4000" kern="1200" dirty="0" err="1"/>
            <a:t>benzemesi</a:t>
          </a:r>
          <a:r>
            <a:rPr lang="en-US" sz="4000" kern="1200" dirty="0"/>
            <a:t> </a:t>
          </a:r>
          <a:r>
            <a:rPr lang="en-US" sz="4000" kern="1200" dirty="0" err="1"/>
            <a:t>nedeniyle</a:t>
          </a:r>
          <a:r>
            <a:rPr lang="en-US" sz="4000" kern="1200" dirty="0"/>
            <a:t> </a:t>
          </a:r>
          <a:r>
            <a:rPr lang="en-US" sz="4000" kern="1200" dirty="0" err="1"/>
            <a:t>biyolojik</a:t>
          </a:r>
          <a:r>
            <a:rPr lang="en-US" sz="4000" kern="1200" dirty="0"/>
            <a:t> </a:t>
          </a:r>
          <a:r>
            <a:rPr lang="en-US" sz="4000" kern="1200" dirty="0" err="1"/>
            <a:t>süreçlerden</a:t>
          </a:r>
          <a:r>
            <a:rPr lang="en-US" sz="4000" kern="1200" dirty="0"/>
            <a:t> </a:t>
          </a:r>
          <a:r>
            <a:rPr lang="en-US" sz="4000" kern="1200" dirty="0" err="1"/>
            <a:t>ilham</a:t>
          </a:r>
          <a:r>
            <a:rPr lang="en-US" sz="4000" kern="1200" dirty="0"/>
            <a:t> </a:t>
          </a:r>
          <a:r>
            <a:rPr lang="en-US" sz="4000" kern="1200" dirty="0" err="1"/>
            <a:t>almıştır</a:t>
          </a:r>
          <a:r>
            <a:rPr lang="en-US" sz="4000" kern="1200" dirty="0"/>
            <a:t>. </a:t>
          </a:r>
          <a:r>
            <a:rPr lang="en-US" sz="4000" kern="1200" dirty="0" err="1"/>
            <a:t>Bireysel</a:t>
          </a:r>
          <a:r>
            <a:rPr lang="en-US" sz="4000" kern="1200" dirty="0"/>
            <a:t> </a:t>
          </a:r>
          <a:r>
            <a:rPr lang="en-US" sz="4000" kern="1200" dirty="0" err="1"/>
            <a:t>kortikal</a:t>
          </a:r>
          <a:r>
            <a:rPr lang="en-US" sz="4000" kern="1200" dirty="0"/>
            <a:t> </a:t>
          </a:r>
          <a:r>
            <a:rPr lang="en-US" sz="4000" kern="1200" dirty="0" err="1"/>
            <a:t>yapılar</a:t>
          </a:r>
          <a:r>
            <a:rPr lang="en-US" sz="4000" kern="1200" dirty="0"/>
            <a:t>, </a:t>
          </a:r>
          <a:r>
            <a:rPr lang="en-US" sz="4000" kern="1200" dirty="0" err="1"/>
            <a:t>alanın</a:t>
          </a:r>
          <a:r>
            <a:rPr lang="en-US" sz="4000" kern="1200" dirty="0"/>
            <a:t> </a:t>
          </a:r>
          <a:r>
            <a:rPr lang="en-US" sz="4000" kern="1200" dirty="0" err="1"/>
            <a:t>görsel</a:t>
          </a:r>
          <a:r>
            <a:rPr lang="en-US" sz="4000" kern="1200" dirty="0"/>
            <a:t> </a:t>
          </a:r>
          <a:r>
            <a:rPr lang="en-US" sz="4000" kern="1200" dirty="0" err="1"/>
            <a:t>olarak</a:t>
          </a:r>
          <a:r>
            <a:rPr lang="en-US" sz="4000" kern="1200" dirty="0"/>
            <a:t> </a:t>
          </a:r>
          <a:r>
            <a:rPr lang="en-US" sz="4000" kern="1200" dirty="0" err="1"/>
            <a:t>sınırlandırılmış</a:t>
          </a:r>
          <a:r>
            <a:rPr lang="en-US" sz="4000" kern="1200" dirty="0"/>
            <a:t> </a:t>
          </a:r>
          <a:r>
            <a:rPr lang="en-US" sz="4000" kern="1200" dirty="0" err="1"/>
            <a:t>bir</a:t>
          </a:r>
          <a:r>
            <a:rPr lang="en-US" sz="4000" kern="1200" dirty="0"/>
            <a:t> </a:t>
          </a:r>
          <a:r>
            <a:rPr lang="en-US" sz="4000" kern="1200" dirty="0" err="1"/>
            <a:t>alanı</a:t>
          </a:r>
          <a:r>
            <a:rPr lang="en-US" sz="4000" kern="1200" dirty="0"/>
            <a:t>, </a:t>
          </a:r>
          <a:r>
            <a:rPr lang="en-US" sz="4000" kern="1200" dirty="0" err="1"/>
            <a:t>algılama</a:t>
          </a:r>
          <a:r>
            <a:rPr lang="en-US" sz="4000" kern="1200" dirty="0"/>
            <a:t> </a:t>
          </a:r>
          <a:r>
            <a:rPr lang="en-US" sz="4000" kern="1200" dirty="0" err="1"/>
            <a:t>alanı</a:t>
          </a:r>
          <a:r>
            <a:rPr lang="en-US" sz="4000" kern="1200" dirty="0"/>
            <a:t> </a:t>
          </a:r>
          <a:r>
            <a:rPr lang="en-US" sz="4000" kern="1200" dirty="0" err="1"/>
            <a:t>olarak</a:t>
          </a:r>
          <a:r>
            <a:rPr lang="en-US" sz="4000" kern="1200" dirty="0"/>
            <a:t> </a:t>
          </a:r>
          <a:r>
            <a:rPr lang="en-US" sz="4000" kern="1200" dirty="0" err="1"/>
            <a:t>bilinen</a:t>
          </a:r>
          <a:r>
            <a:rPr lang="en-US" sz="4000" kern="1200" dirty="0"/>
            <a:t> </a:t>
          </a:r>
          <a:r>
            <a:rPr lang="en-US" sz="4000" kern="1200" dirty="0" err="1"/>
            <a:t>yönlendirmelere</a:t>
          </a:r>
          <a:r>
            <a:rPr lang="en-US" sz="4000" kern="1200" dirty="0"/>
            <a:t> </a:t>
          </a:r>
          <a:r>
            <a:rPr lang="en-US" sz="4000" kern="1200" dirty="0" err="1"/>
            <a:t>yanıt</a:t>
          </a:r>
          <a:r>
            <a:rPr lang="en-US" sz="4000" kern="1200" dirty="0"/>
            <a:t> </a:t>
          </a:r>
          <a:r>
            <a:rPr lang="en-US" sz="4000" kern="1200" dirty="0" err="1"/>
            <a:t>verir</a:t>
          </a:r>
          <a:r>
            <a:rPr lang="en-US" sz="4000" kern="1200" dirty="0"/>
            <a:t>.</a:t>
          </a:r>
          <a:endParaRPr lang="tr-TR" sz="4000" kern="1200" dirty="0"/>
        </a:p>
      </dsp:txBody>
      <dsp:txXfrm>
        <a:off x="137575" y="3123445"/>
        <a:ext cx="15376330" cy="25430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F8FCF-65A3-4BE9-AA1F-414178C55164}">
      <dsp:nvSpPr>
        <dsp:cNvPr id="0" name=""/>
        <dsp:cNvSpPr/>
      </dsp:nvSpPr>
      <dsp:spPr>
        <a:xfrm>
          <a:off x="0" y="40837"/>
          <a:ext cx="15307843" cy="314028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7640" tIns="167640" rIns="167640" bIns="167640" numCol="1" spcCol="1270" anchor="ctr" anchorCtr="0">
          <a:noAutofit/>
        </a:bodyPr>
        <a:lstStyle/>
        <a:p>
          <a:pPr marL="0" lvl="0" indent="0" algn="l" defTabSz="1955800" rtl="0">
            <a:lnSpc>
              <a:spcPct val="90000"/>
            </a:lnSpc>
            <a:spcBef>
              <a:spcPct val="0"/>
            </a:spcBef>
            <a:spcAft>
              <a:spcPct val="35000"/>
            </a:spcAft>
            <a:buNone/>
          </a:pPr>
          <a:r>
            <a:rPr lang="en-US" sz="4400" kern="1200"/>
            <a:t>CNN'ler, diğer görüntü görünümlerine kıyasla oranları az ön işleme kullanır. Bu, ağın geleneksel bitkilerde el ile tasarlanmış olan filtreleri öğrenmesi anlamına gelir. Bir CNN, bir giriş ve bir çıkış derinliğinin yanı sıra birden fazla gizli katmandan oluşur. </a:t>
          </a:r>
          <a:endParaRPr lang="tr-TR" sz="4400" kern="1200"/>
        </a:p>
      </dsp:txBody>
      <dsp:txXfrm>
        <a:off x="153296" y="194133"/>
        <a:ext cx="15001251" cy="2833688"/>
      </dsp:txXfrm>
    </dsp:sp>
    <dsp:sp modelId="{C66BD35E-62F7-4EFE-9E85-867FAFEF5B4D}">
      <dsp:nvSpPr>
        <dsp:cNvPr id="0" name=""/>
        <dsp:cNvSpPr/>
      </dsp:nvSpPr>
      <dsp:spPr>
        <a:xfrm>
          <a:off x="0" y="3307837"/>
          <a:ext cx="15307843" cy="314028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7640" tIns="167640" rIns="167640" bIns="167640" numCol="1" spcCol="1270" anchor="ctr" anchorCtr="0">
          <a:noAutofit/>
        </a:bodyPr>
        <a:lstStyle/>
        <a:p>
          <a:pPr marL="0" lvl="0" indent="0" algn="l" defTabSz="1955800" rtl="0">
            <a:lnSpc>
              <a:spcPct val="90000"/>
            </a:lnSpc>
            <a:spcBef>
              <a:spcPct val="0"/>
            </a:spcBef>
            <a:spcAft>
              <a:spcPct val="35000"/>
            </a:spcAft>
            <a:buNone/>
          </a:pPr>
          <a:r>
            <a:rPr lang="en-US" sz="4400" kern="1200" dirty="0" err="1"/>
            <a:t>Bir</a:t>
          </a:r>
          <a:r>
            <a:rPr lang="en-US" sz="4400" kern="1200" dirty="0"/>
            <a:t> </a:t>
          </a:r>
          <a:r>
            <a:rPr lang="en-US" sz="4400" kern="1200" dirty="0" err="1"/>
            <a:t>CNN'nin</a:t>
          </a:r>
          <a:r>
            <a:rPr lang="en-US" sz="4400" kern="1200" dirty="0"/>
            <a:t> </a:t>
          </a:r>
          <a:r>
            <a:rPr lang="en-US" sz="4400" kern="1200" dirty="0" err="1"/>
            <a:t>gizli</a:t>
          </a:r>
          <a:r>
            <a:rPr lang="en-US" sz="4400" kern="1200" dirty="0"/>
            <a:t> </a:t>
          </a:r>
          <a:r>
            <a:rPr lang="en-US" sz="4400" kern="1200" dirty="0" err="1"/>
            <a:t>katmanları</a:t>
          </a:r>
          <a:r>
            <a:rPr lang="en-US" sz="4400" kern="1200" dirty="0"/>
            <a:t> </a:t>
          </a:r>
          <a:r>
            <a:rPr lang="en-US" sz="4400" kern="1200" dirty="0" err="1"/>
            <a:t>genellikle</a:t>
          </a:r>
          <a:r>
            <a:rPr lang="en-US" sz="4400" kern="1200" dirty="0"/>
            <a:t> </a:t>
          </a:r>
          <a:r>
            <a:rPr lang="en-US" sz="4400" kern="1200" dirty="0" err="1"/>
            <a:t>evrişim</a:t>
          </a:r>
          <a:r>
            <a:rPr lang="en-US" sz="4400" kern="1200" dirty="0"/>
            <a:t> </a:t>
          </a:r>
          <a:r>
            <a:rPr lang="en-US" sz="4400" kern="1200" dirty="0" err="1"/>
            <a:t>katmanları</a:t>
          </a:r>
          <a:r>
            <a:rPr lang="en-US" sz="4400" kern="1200" dirty="0"/>
            <a:t>, RELU </a:t>
          </a:r>
          <a:r>
            <a:rPr lang="en-US" sz="4400" kern="1200" dirty="0" err="1"/>
            <a:t>derinliği</a:t>
          </a:r>
          <a:r>
            <a:rPr lang="en-US" sz="4400" kern="1200" dirty="0"/>
            <a:t> (</a:t>
          </a:r>
          <a:r>
            <a:rPr lang="en-US" sz="4400" kern="1200" dirty="0" err="1"/>
            <a:t>yani</a:t>
          </a:r>
          <a:r>
            <a:rPr lang="en-US" sz="4400" kern="1200" dirty="0"/>
            <a:t> </a:t>
          </a:r>
          <a:r>
            <a:rPr lang="en-US" sz="4400" kern="1200" dirty="0" err="1"/>
            <a:t>aktivasyon</a:t>
          </a:r>
          <a:r>
            <a:rPr lang="en-US" sz="4400" kern="1200" dirty="0"/>
            <a:t> </a:t>
          </a:r>
          <a:r>
            <a:rPr lang="en-US" sz="4400" kern="1200" dirty="0" err="1"/>
            <a:t>fonksiyonu</a:t>
          </a:r>
          <a:r>
            <a:rPr lang="en-US" sz="4400" kern="1200" dirty="0"/>
            <a:t>), </a:t>
          </a:r>
          <a:r>
            <a:rPr lang="en-US" sz="4400" kern="1200" dirty="0" err="1"/>
            <a:t>havuzlama</a:t>
          </a:r>
          <a:r>
            <a:rPr lang="en-US" sz="4400" kern="1200" dirty="0"/>
            <a:t> </a:t>
          </a:r>
          <a:r>
            <a:rPr lang="en-US" sz="4400" kern="1200" dirty="0" err="1"/>
            <a:t>katmanları</a:t>
          </a:r>
          <a:r>
            <a:rPr lang="en-US" sz="4400" kern="1200" dirty="0"/>
            <a:t>, </a:t>
          </a:r>
          <a:r>
            <a:rPr lang="en-US" sz="4400" kern="1200" dirty="0" err="1"/>
            <a:t>tamamen</a:t>
          </a:r>
          <a:r>
            <a:rPr lang="en-US" sz="4400" kern="1200" dirty="0"/>
            <a:t> </a:t>
          </a:r>
          <a:r>
            <a:rPr lang="en-US" sz="4400" kern="1200" dirty="0" err="1"/>
            <a:t>bağlı</a:t>
          </a:r>
          <a:r>
            <a:rPr lang="en-US" sz="4400" kern="1200" dirty="0"/>
            <a:t> </a:t>
          </a:r>
          <a:r>
            <a:rPr lang="en-US" sz="4400" kern="1200" dirty="0" err="1"/>
            <a:t>katmanlar</a:t>
          </a:r>
          <a:r>
            <a:rPr lang="en-US" sz="4400" kern="1200" dirty="0"/>
            <a:t> </a:t>
          </a:r>
          <a:r>
            <a:rPr lang="en-US" sz="4400" kern="1200" dirty="0" err="1"/>
            <a:t>ve</a:t>
          </a:r>
          <a:r>
            <a:rPr lang="en-US" sz="4400" kern="1200" dirty="0"/>
            <a:t> </a:t>
          </a:r>
          <a:r>
            <a:rPr lang="en-US" sz="4400" kern="1200" dirty="0" err="1"/>
            <a:t>normalizasyon</a:t>
          </a:r>
          <a:r>
            <a:rPr lang="en-US" sz="4400" kern="1200" dirty="0"/>
            <a:t> </a:t>
          </a:r>
          <a:r>
            <a:rPr lang="en-US" sz="4400" kern="1200" dirty="0" err="1"/>
            <a:t>katmanlarından</a:t>
          </a:r>
          <a:r>
            <a:rPr lang="en-US" sz="4400" kern="1200" dirty="0"/>
            <a:t> </a:t>
          </a:r>
          <a:r>
            <a:rPr lang="en-US" sz="4400" kern="1200" dirty="0" err="1"/>
            <a:t>oluşur</a:t>
          </a:r>
          <a:r>
            <a:rPr lang="en-US" sz="4400" kern="1200" dirty="0"/>
            <a:t>.</a:t>
          </a:r>
          <a:endParaRPr lang="tr-TR" sz="4400" kern="1200" dirty="0"/>
        </a:p>
      </dsp:txBody>
      <dsp:txXfrm>
        <a:off x="153296" y="3461133"/>
        <a:ext cx="15001251" cy="28336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05573A-6F8F-4484-9E60-66DC303D4A9A}">
      <dsp:nvSpPr>
        <dsp:cNvPr id="0" name=""/>
        <dsp:cNvSpPr/>
      </dsp:nvSpPr>
      <dsp:spPr>
        <a:xfrm>
          <a:off x="0" y="38400"/>
          <a:ext cx="17291786" cy="327599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a:t>Görüntü </a:t>
          </a:r>
          <a:r>
            <a:rPr lang="en-US" sz="3500" kern="1200" dirty="0" err="1"/>
            <a:t>artırma</a:t>
          </a:r>
          <a:r>
            <a:rPr lang="en-US" sz="3500" kern="1200" dirty="0"/>
            <a:t>, </a:t>
          </a:r>
          <a:r>
            <a:rPr lang="en-US" sz="3500" kern="1200" dirty="0" err="1"/>
            <a:t>eğitim</a:t>
          </a:r>
          <a:r>
            <a:rPr lang="en-US" sz="3500" kern="1200" dirty="0"/>
            <a:t> </a:t>
          </a:r>
          <a:r>
            <a:rPr lang="en-US" sz="3500" kern="1200" dirty="0" err="1"/>
            <a:t>görüntülerinde</a:t>
          </a:r>
          <a:r>
            <a:rPr lang="en-US" sz="3500" kern="1200" dirty="0"/>
            <a:t> </a:t>
          </a:r>
          <a:r>
            <a:rPr lang="en-US" sz="3500" kern="1200" dirty="0" err="1"/>
            <a:t>bir</a:t>
          </a:r>
          <a:r>
            <a:rPr lang="en-US" sz="3500" kern="1200" dirty="0"/>
            <a:t> </a:t>
          </a:r>
          <a:r>
            <a:rPr lang="en-US" sz="3500" kern="1200" dirty="0" err="1"/>
            <a:t>dizi</a:t>
          </a:r>
          <a:r>
            <a:rPr lang="en-US" sz="3500" kern="1200" dirty="0"/>
            <a:t> </a:t>
          </a:r>
          <a:r>
            <a:rPr lang="en-US" sz="3500" kern="1200" dirty="0" err="1"/>
            <a:t>rastgele</a:t>
          </a:r>
          <a:r>
            <a:rPr lang="en-US" sz="3500" kern="1200" dirty="0"/>
            <a:t> </a:t>
          </a:r>
          <a:r>
            <a:rPr lang="en-US" sz="3500" kern="1200" dirty="0" err="1"/>
            <a:t>değişiklikten</a:t>
          </a:r>
          <a:r>
            <a:rPr lang="en-US" sz="3500" kern="1200" dirty="0"/>
            <a:t> </a:t>
          </a:r>
          <a:r>
            <a:rPr lang="en-US" sz="3500" kern="1200" dirty="0" err="1"/>
            <a:t>sonra</a:t>
          </a:r>
          <a:r>
            <a:rPr lang="en-US" sz="3500" kern="1200" dirty="0"/>
            <a:t> </a:t>
          </a:r>
          <a:r>
            <a:rPr lang="en-US" sz="3500" kern="1200" dirty="0" err="1"/>
            <a:t>benzer</a:t>
          </a:r>
          <a:r>
            <a:rPr lang="en-US" sz="3500" kern="1200" dirty="0"/>
            <a:t> </a:t>
          </a:r>
          <a:r>
            <a:rPr lang="en-US" sz="3500" kern="1200" dirty="0" err="1"/>
            <a:t>ancak</a:t>
          </a:r>
          <a:r>
            <a:rPr lang="en-US" sz="3500" kern="1200" dirty="0"/>
            <a:t> </a:t>
          </a:r>
          <a:r>
            <a:rPr lang="en-US" sz="3500" kern="1200" dirty="0" err="1"/>
            <a:t>farklı</a:t>
          </a:r>
          <a:r>
            <a:rPr lang="en-US" sz="3500" kern="1200" dirty="0"/>
            <a:t> </a:t>
          </a:r>
          <a:r>
            <a:rPr lang="en-US" sz="3500" kern="1200" dirty="0" err="1"/>
            <a:t>eğitim</a:t>
          </a:r>
          <a:r>
            <a:rPr lang="en-US" sz="3500" kern="1200" dirty="0"/>
            <a:t> </a:t>
          </a:r>
          <a:r>
            <a:rPr lang="en-US" sz="3500" kern="1200" dirty="0" err="1"/>
            <a:t>örnekleri</a:t>
          </a:r>
          <a:r>
            <a:rPr lang="en-US" sz="3500" kern="1200" dirty="0"/>
            <a:t> </a:t>
          </a:r>
          <a:r>
            <a:rPr lang="en-US" sz="3500" kern="1200" dirty="0" err="1"/>
            <a:t>oluşturur</a:t>
          </a:r>
          <a:r>
            <a:rPr lang="en-US" sz="3500" kern="1200" dirty="0"/>
            <a:t> </a:t>
          </a:r>
          <a:r>
            <a:rPr lang="en-US" sz="3500" kern="1200" dirty="0" err="1"/>
            <a:t>ve</a:t>
          </a:r>
          <a:r>
            <a:rPr lang="en-US" sz="3500" kern="1200" dirty="0"/>
            <a:t> </a:t>
          </a:r>
          <a:r>
            <a:rPr lang="en-US" sz="3500" kern="1200" dirty="0" err="1"/>
            <a:t>böylece</a:t>
          </a:r>
          <a:r>
            <a:rPr lang="en-US" sz="3500" kern="1200" dirty="0"/>
            <a:t> </a:t>
          </a:r>
          <a:r>
            <a:rPr lang="en-US" sz="3500" kern="1200" dirty="0" err="1"/>
            <a:t>eğitim</a:t>
          </a:r>
          <a:r>
            <a:rPr lang="en-US" sz="3500" kern="1200" dirty="0"/>
            <a:t> </a:t>
          </a:r>
          <a:r>
            <a:rPr lang="en-US" sz="3500" kern="1200" dirty="0" err="1"/>
            <a:t>kümesinin</a:t>
          </a:r>
          <a:r>
            <a:rPr lang="en-US" sz="3500" kern="1200" dirty="0"/>
            <a:t> </a:t>
          </a:r>
          <a:r>
            <a:rPr lang="en-US" sz="3500" kern="1200" dirty="0" err="1"/>
            <a:t>boyutunu</a:t>
          </a:r>
          <a:r>
            <a:rPr lang="en-US" sz="3500" kern="1200" dirty="0"/>
            <a:t> </a:t>
          </a:r>
          <a:r>
            <a:rPr lang="en-US" sz="3500" kern="1200" dirty="0" err="1"/>
            <a:t>genişletir</a:t>
          </a:r>
          <a:r>
            <a:rPr lang="en-US" sz="3500" kern="1200" dirty="0"/>
            <a:t>. </a:t>
          </a:r>
          <a:endParaRPr lang="tr-TR" sz="3500" kern="1200" dirty="0"/>
        </a:p>
        <a:p>
          <a:pPr marL="0" lvl="0" indent="0" algn="l" defTabSz="1555750" rtl="0">
            <a:lnSpc>
              <a:spcPct val="90000"/>
            </a:lnSpc>
            <a:spcBef>
              <a:spcPct val="0"/>
            </a:spcBef>
            <a:spcAft>
              <a:spcPct val="35000"/>
            </a:spcAft>
            <a:buNone/>
          </a:pPr>
          <a:r>
            <a:rPr lang="en-US" sz="3500" kern="1200" dirty="0" err="1"/>
            <a:t>Alternatif</a:t>
          </a:r>
          <a:r>
            <a:rPr lang="en-US" sz="3500" kern="1200" dirty="0"/>
            <a:t> </a:t>
          </a:r>
          <a:r>
            <a:rPr lang="en-US" sz="3500" kern="1200" dirty="0" err="1"/>
            <a:t>olarak</a:t>
          </a:r>
          <a:r>
            <a:rPr lang="en-US" sz="3500" kern="1200" dirty="0"/>
            <a:t>, </a:t>
          </a:r>
          <a:r>
            <a:rPr lang="en-US" sz="3500" kern="1200" dirty="0" err="1"/>
            <a:t>görüntü</a:t>
          </a:r>
          <a:r>
            <a:rPr lang="en-US" sz="3500" kern="1200" dirty="0"/>
            <a:t> </a:t>
          </a:r>
          <a:r>
            <a:rPr lang="en-US" sz="3500" kern="1200" dirty="0" err="1"/>
            <a:t>artırma</a:t>
          </a:r>
          <a:r>
            <a:rPr lang="en-US" sz="3500" kern="1200" dirty="0"/>
            <a:t>, </a:t>
          </a:r>
          <a:r>
            <a:rPr lang="en-US" sz="3500" kern="1200" dirty="0" err="1"/>
            <a:t>eğitim</a:t>
          </a:r>
          <a:r>
            <a:rPr lang="en-US" sz="3500" kern="1200" dirty="0"/>
            <a:t> </a:t>
          </a:r>
          <a:r>
            <a:rPr lang="en-US" sz="3500" kern="1200" dirty="0" err="1"/>
            <a:t>örneklerinin</a:t>
          </a:r>
          <a:r>
            <a:rPr lang="en-US" sz="3500" kern="1200" dirty="0"/>
            <a:t> </a:t>
          </a:r>
          <a:r>
            <a:rPr lang="en-US" sz="3500" kern="1200" dirty="0" err="1"/>
            <a:t>rastgele</a:t>
          </a:r>
          <a:r>
            <a:rPr lang="en-US" sz="3500" kern="1200" dirty="0"/>
            <a:t> </a:t>
          </a:r>
          <a:r>
            <a:rPr lang="en-US" sz="3500" kern="1200" dirty="0" err="1"/>
            <a:t>ayarlanmasının</a:t>
          </a:r>
          <a:r>
            <a:rPr lang="en-US" sz="3500" kern="1200" dirty="0"/>
            <a:t> </a:t>
          </a:r>
          <a:r>
            <a:rPr lang="en-US" sz="3500" kern="1200" dirty="0" err="1"/>
            <a:t>modellerin</a:t>
          </a:r>
          <a:r>
            <a:rPr lang="en-US" sz="3500" kern="1200" dirty="0"/>
            <a:t> </a:t>
          </a:r>
          <a:r>
            <a:rPr lang="en-US" sz="3500" kern="1200" dirty="0" err="1"/>
            <a:t>belirli</a:t>
          </a:r>
          <a:r>
            <a:rPr lang="en-US" sz="3500" kern="1200" dirty="0"/>
            <a:t> </a:t>
          </a:r>
          <a:r>
            <a:rPr lang="en-US" sz="3500" kern="1200" dirty="0" err="1"/>
            <a:t>niteliklere</a:t>
          </a:r>
          <a:r>
            <a:rPr lang="en-US" sz="3500" kern="1200" dirty="0"/>
            <a:t> </a:t>
          </a:r>
          <a:r>
            <a:rPr lang="en-US" sz="3500" kern="1200" dirty="0" err="1"/>
            <a:t>daha</a:t>
          </a:r>
          <a:r>
            <a:rPr lang="en-US" sz="3500" kern="1200" dirty="0"/>
            <a:t> </a:t>
          </a:r>
          <a:r>
            <a:rPr lang="en-US" sz="3500" kern="1200" dirty="0" err="1"/>
            <a:t>az</a:t>
          </a:r>
          <a:r>
            <a:rPr lang="en-US" sz="3500" kern="1200" dirty="0"/>
            <a:t> </a:t>
          </a:r>
          <a:r>
            <a:rPr lang="en-US" sz="3500" kern="1200" dirty="0" err="1"/>
            <a:t>güvenmesine</a:t>
          </a:r>
          <a:r>
            <a:rPr lang="en-US" sz="3500" kern="1200" dirty="0"/>
            <a:t> </a:t>
          </a:r>
          <a:r>
            <a:rPr lang="en-US" sz="3500" kern="1200" dirty="0" err="1"/>
            <a:t>izin</a:t>
          </a:r>
          <a:r>
            <a:rPr lang="en-US" sz="3500" kern="1200" dirty="0"/>
            <a:t> </a:t>
          </a:r>
          <a:r>
            <a:rPr lang="en-US" sz="3500" kern="1200" dirty="0" err="1"/>
            <a:t>vermesi</a:t>
          </a:r>
          <a:r>
            <a:rPr lang="en-US" sz="3500" kern="1200" dirty="0"/>
            <a:t> </a:t>
          </a:r>
          <a:r>
            <a:rPr lang="en-US" sz="3500" kern="1200" dirty="0" err="1"/>
            <a:t>ve</a:t>
          </a:r>
          <a:r>
            <a:rPr lang="en-US" sz="3500" kern="1200" dirty="0"/>
            <a:t> </a:t>
          </a:r>
          <a:r>
            <a:rPr lang="en-US" sz="3500" kern="1200" dirty="0" err="1"/>
            <a:t>böylece</a:t>
          </a:r>
          <a:r>
            <a:rPr lang="en-US" sz="3500" kern="1200" dirty="0"/>
            <a:t> </a:t>
          </a:r>
          <a:r>
            <a:rPr lang="en-US" sz="3500" kern="1200" dirty="0" err="1"/>
            <a:t>genelleme</a:t>
          </a:r>
          <a:r>
            <a:rPr lang="en-US" sz="3500" kern="1200" dirty="0"/>
            <a:t> </a:t>
          </a:r>
          <a:r>
            <a:rPr lang="en-US" sz="3500" kern="1200" dirty="0" err="1"/>
            <a:t>yeteneklerini</a:t>
          </a:r>
          <a:r>
            <a:rPr lang="en-US" sz="3500" kern="1200" dirty="0"/>
            <a:t> </a:t>
          </a:r>
          <a:r>
            <a:rPr lang="en-US" sz="3500" kern="1200" dirty="0" err="1"/>
            <a:t>geliştirmesi</a:t>
          </a:r>
          <a:r>
            <a:rPr lang="en-US" sz="3500" kern="1200" dirty="0"/>
            <a:t> </a:t>
          </a:r>
          <a:r>
            <a:rPr lang="en-US" sz="3500" kern="1200" dirty="0" err="1"/>
            <a:t>gerçeğiyle</a:t>
          </a:r>
          <a:r>
            <a:rPr lang="en-US" sz="3500" kern="1200" dirty="0"/>
            <a:t> motive </a:t>
          </a:r>
          <a:r>
            <a:rPr lang="en-US" sz="3500" kern="1200" dirty="0" err="1"/>
            <a:t>edilebilir</a:t>
          </a:r>
          <a:r>
            <a:rPr lang="en-US" sz="3500" kern="1200" dirty="0"/>
            <a:t>.</a:t>
          </a:r>
          <a:endParaRPr lang="tr-TR" sz="3500" kern="1200" dirty="0"/>
        </a:p>
      </dsp:txBody>
      <dsp:txXfrm>
        <a:off x="159921" y="198321"/>
        <a:ext cx="16971944" cy="29561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04069-AC56-4BEA-9468-B4EE0D61FD31}">
      <dsp:nvSpPr>
        <dsp:cNvPr id="0" name=""/>
        <dsp:cNvSpPr/>
      </dsp:nvSpPr>
      <dsp:spPr>
        <a:xfrm>
          <a:off x="0" y="709618"/>
          <a:ext cx="16916400" cy="18696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kern="1200"/>
            <a:t>Fine-tuning, derin öğrenmede, önceden eğitilmiş bir modelin belirli bir görev veya veri seti için yeniden eğitilmesi işlemidir. Bu yöntem, genellikle transfer öğrenme ile birlikte kullanılır ve eğitim süresini kısaltırken, daha az veri ile yüksek performans elde edilmesine yardımcı olur.</a:t>
          </a:r>
        </a:p>
      </dsp:txBody>
      <dsp:txXfrm>
        <a:off x="91269" y="800887"/>
        <a:ext cx="16733862" cy="1687122"/>
      </dsp:txXfrm>
    </dsp:sp>
    <dsp:sp modelId="{F01484E3-1C1C-475E-A299-C80FD4A5E8CA}">
      <dsp:nvSpPr>
        <dsp:cNvPr id="0" name=""/>
        <dsp:cNvSpPr/>
      </dsp:nvSpPr>
      <dsp:spPr>
        <a:xfrm>
          <a:off x="0" y="3200391"/>
          <a:ext cx="3505078" cy="1060022"/>
        </a:xfrm>
        <a:prstGeom prst="roundRect">
          <a:avLst/>
        </a:prstGeom>
        <a:gradFill rotWithShape="0">
          <a:gsLst>
            <a:gs pos="0">
              <a:schemeClr val="accent4">
                <a:hueOff val="-1488257"/>
                <a:satOff val="8966"/>
                <a:lumOff val="719"/>
                <a:alphaOff val="0"/>
                <a:tint val="50000"/>
                <a:satMod val="300000"/>
              </a:schemeClr>
            </a:gs>
            <a:gs pos="35000">
              <a:schemeClr val="accent4">
                <a:hueOff val="-1488257"/>
                <a:satOff val="8966"/>
                <a:lumOff val="719"/>
                <a:alphaOff val="0"/>
                <a:tint val="37000"/>
                <a:satMod val="300000"/>
              </a:schemeClr>
            </a:gs>
            <a:gs pos="100000">
              <a:schemeClr val="accent4">
                <a:hueOff val="-1488257"/>
                <a:satOff val="8966"/>
                <a:lumOff val="71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b="1" kern="1200"/>
            <a:t>Nasıl Uygulanır?</a:t>
          </a:r>
          <a:endParaRPr lang="tr-TR" sz="3400" kern="1200"/>
        </a:p>
      </dsp:txBody>
      <dsp:txXfrm>
        <a:off x="51746" y="3252137"/>
        <a:ext cx="3401586" cy="956530"/>
      </dsp:txXfrm>
    </dsp:sp>
    <dsp:sp modelId="{D86063F3-B476-40DF-B3B3-34B7BF605903}">
      <dsp:nvSpPr>
        <dsp:cNvPr id="0" name=""/>
        <dsp:cNvSpPr/>
      </dsp:nvSpPr>
      <dsp:spPr>
        <a:xfrm>
          <a:off x="0" y="4499175"/>
          <a:ext cx="16916400" cy="1869660"/>
        </a:xfrm>
        <a:prstGeom prst="roundRect">
          <a:avLst/>
        </a:prstGeom>
        <a:gradFill rotWithShape="0">
          <a:gsLst>
            <a:gs pos="0">
              <a:schemeClr val="accent4">
                <a:hueOff val="-2976513"/>
                <a:satOff val="17933"/>
                <a:lumOff val="1437"/>
                <a:alphaOff val="0"/>
                <a:tint val="50000"/>
                <a:satMod val="300000"/>
              </a:schemeClr>
            </a:gs>
            <a:gs pos="35000">
              <a:schemeClr val="accent4">
                <a:hueOff val="-2976513"/>
                <a:satOff val="17933"/>
                <a:lumOff val="1437"/>
                <a:alphaOff val="0"/>
                <a:tint val="37000"/>
                <a:satMod val="300000"/>
              </a:schemeClr>
            </a:gs>
            <a:gs pos="100000">
              <a:schemeClr val="accent4">
                <a:hueOff val="-2976513"/>
                <a:satOff val="17933"/>
                <a:lumOff val="143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b="1" kern="1200"/>
            <a:t>Ağırlıkların Donması: </a:t>
          </a:r>
          <a:r>
            <a:rPr lang="tr-TR" sz="3400" kern="1200"/>
            <a:t>İlk olarak, modelin önceden eğitilmiş katmanları "dondurulabilir" (yani, bu katmanların ağırlıkları sabit tutulur), yalnızca son katmanlar (özelleştirilen görev için) eğitilir.</a:t>
          </a:r>
        </a:p>
      </dsp:txBody>
      <dsp:txXfrm>
        <a:off x="91269" y="4590444"/>
        <a:ext cx="16733862" cy="1687122"/>
      </dsp:txXfrm>
    </dsp:sp>
    <dsp:sp modelId="{44ACE534-2E9B-4701-8922-0CA7E6D83D88}">
      <dsp:nvSpPr>
        <dsp:cNvPr id="0" name=""/>
        <dsp:cNvSpPr/>
      </dsp:nvSpPr>
      <dsp:spPr>
        <a:xfrm>
          <a:off x="0" y="6436148"/>
          <a:ext cx="16916400" cy="18696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b="1" kern="1200"/>
            <a:t>Katmanların Açılması: </a:t>
          </a:r>
          <a:r>
            <a:rPr lang="tr-TR" sz="3400" kern="1200"/>
            <a:t>Eğer model daha fazla uyum sağlamak için eğitilmek istenirse, daha fazla katman serbest bırakılır ve tüm modelin ağırlıkları biraz daha ince ayar yapılır.</a:t>
          </a:r>
        </a:p>
      </dsp:txBody>
      <dsp:txXfrm>
        <a:off x="91269" y="6527417"/>
        <a:ext cx="16733862" cy="168712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3DE32-BABC-4955-9DB7-EC3E3D51EF2A}">
      <dsp:nvSpPr>
        <dsp:cNvPr id="0" name=""/>
        <dsp:cNvSpPr/>
      </dsp:nvSpPr>
      <dsp:spPr>
        <a:xfrm>
          <a:off x="0" y="130750"/>
          <a:ext cx="7391472" cy="112061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tr-TR" sz="4000" b="1" kern="1200" dirty="0"/>
            <a:t>FINE-TUNING Adımları</a:t>
          </a:r>
        </a:p>
      </dsp:txBody>
      <dsp:txXfrm>
        <a:off x="54704" y="185454"/>
        <a:ext cx="7282064" cy="1011202"/>
      </dsp:txXfrm>
    </dsp:sp>
    <dsp:sp modelId="{0450AF20-E467-46F5-8A10-C4A432F09216}">
      <dsp:nvSpPr>
        <dsp:cNvPr id="0" name=""/>
        <dsp:cNvSpPr/>
      </dsp:nvSpPr>
      <dsp:spPr>
        <a:xfrm>
          <a:off x="0" y="1625231"/>
          <a:ext cx="17907000" cy="1374004"/>
        </a:xfrm>
        <a:prstGeom prst="roundRect">
          <a:avLst/>
        </a:prstGeom>
        <a:gradFill rotWithShape="0">
          <a:gsLst>
            <a:gs pos="0">
              <a:schemeClr val="accent4">
                <a:hueOff val="-1116192"/>
                <a:satOff val="6725"/>
                <a:lumOff val="539"/>
                <a:alphaOff val="0"/>
                <a:tint val="50000"/>
                <a:satMod val="300000"/>
              </a:schemeClr>
            </a:gs>
            <a:gs pos="35000">
              <a:schemeClr val="accent4">
                <a:hueOff val="-1116192"/>
                <a:satOff val="6725"/>
                <a:lumOff val="539"/>
                <a:alphaOff val="0"/>
                <a:tint val="37000"/>
                <a:satMod val="300000"/>
              </a:schemeClr>
            </a:gs>
            <a:gs pos="100000">
              <a:schemeClr val="accent4">
                <a:hueOff val="-1116192"/>
                <a:satOff val="6725"/>
                <a:lumOff val="53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tr-TR" sz="3200" b="1" kern="1200"/>
            <a:t>1-</a:t>
          </a:r>
          <a:r>
            <a:rPr lang="tr-TR" sz="3200" kern="1200"/>
            <a:t> Kaynak veri kümesi (örneğin ImageNet veri kümesi) üzerinde bir sinir ağı modelini (yani kaynak modeli) önceden eğitin.</a:t>
          </a:r>
        </a:p>
      </dsp:txBody>
      <dsp:txXfrm>
        <a:off x="67073" y="1692304"/>
        <a:ext cx="17772854" cy="1239858"/>
      </dsp:txXfrm>
    </dsp:sp>
    <dsp:sp modelId="{1E921F45-7F6D-49F5-946B-C5B304870E7F}">
      <dsp:nvSpPr>
        <dsp:cNvPr id="0" name=""/>
        <dsp:cNvSpPr/>
      </dsp:nvSpPr>
      <dsp:spPr>
        <a:xfrm>
          <a:off x="0" y="3346103"/>
          <a:ext cx="17907000" cy="2017245"/>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tr-TR" sz="3200" b="1" kern="1200" dirty="0"/>
            <a:t>2-</a:t>
          </a:r>
          <a:r>
            <a:rPr lang="tr-TR" sz="3200" kern="1200" dirty="0"/>
            <a:t> Yeni bir sinir ağı modeli, yani hedef model oluşturun . Bu, çıktı katmanı hariç tüm model tasarımlarını ve parametrelerini kaynak modele kopyalar. Bu model parametrelerinin kaynak veri kümesinden öğrenilen bilgiyi içerdiğini ve bu bilginin hedef veri kümesine de uygulanabileceğini varsayıyoruz. </a:t>
          </a:r>
        </a:p>
      </dsp:txBody>
      <dsp:txXfrm>
        <a:off x="98474" y="3444577"/>
        <a:ext cx="17710052" cy="1820297"/>
      </dsp:txXfrm>
    </dsp:sp>
    <dsp:sp modelId="{2821B314-9854-4E14-978F-A319FA219B01}">
      <dsp:nvSpPr>
        <dsp:cNvPr id="0" name=""/>
        <dsp:cNvSpPr/>
      </dsp:nvSpPr>
      <dsp:spPr>
        <a:xfrm>
          <a:off x="0" y="5718722"/>
          <a:ext cx="17907000" cy="1556298"/>
        </a:xfrm>
        <a:prstGeom prst="roundRect">
          <a:avLst/>
        </a:prstGeom>
        <a:gradFill rotWithShape="0">
          <a:gsLst>
            <a:gs pos="0">
              <a:schemeClr val="accent4">
                <a:hueOff val="-3348577"/>
                <a:satOff val="20174"/>
                <a:lumOff val="1617"/>
                <a:alphaOff val="0"/>
                <a:tint val="50000"/>
                <a:satMod val="300000"/>
              </a:schemeClr>
            </a:gs>
            <a:gs pos="35000">
              <a:schemeClr val="accent4">
                <a:hueOff val="-3348577"/>
                <a:satOff val="20174"/>
                <a:lumOff val="1617"/>
                <a:alphaOff val="0"/>
                <a:tint val="37000"/>
                <a:satMod val="300000"/>
              </a:schemeClr>
            </a:gs>
            <a:gs pos="100000">
              <a:schemeClr val="accent4">
                <a:hueOff val="-3348577"/>
                <a:satOff val="20174"/>
                <a:lumOff val="161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tr-TR" sz="3200" b="1" kern="1200"/>
            <a:t>3- </a:t>
          </a:r>
          <a:r>
            <a:rPr lang="tr-TR" sz="3200" kern="1200"/>
            <a:t>Hedef modele, çıktı sayısı hedef veri kümesindeki kategori sayısı olan bir çıktı katmanı ekleyin. Ardından bu katmanın model parametrelerini rastgele başlatın.</a:t>
          </a:r>
        </a:p>
      </dsp:txBody>
      <dsp:txXfrm>
        <a:off x="75972" y="5794694"/>
        <a:ext cx="17755056" cy="1404354"/>
      </dsp:txXfrm>
    </dsp:sp>
    <dsp:sp modelId="{26CD6B88-85C8-4FCA-A98E-072CEE6CA8B2}">
      <dsp:nvSpPr>
        <dsp:cNvPr id="0" name=""/>
        <dsp:cNvSpPr/>
      </dsp:nvSpPr>
      <dsp:spPr>
        <a:xfrm>
          <a:off x="0" y="7716811"/>
          <a:ext cx="17907000" cy="1477368"/>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tr-TR" sz="3200" b="1" kern="1200"/>
            <a:t>4- </a:t>
          </a:r>
          <a:r>
            <a:rPr lang="tr-TR" sz="3200" kern="1200"/>
            <a:t>Hedef modeli hedef veri kümesinde, örneğin bir sandalye veri kümesinde eğitin. Çıktı katmanı sıfırdan eğitilirken, diğer tüm katmanların parametreleri kaynak modelin parametrelerine göre ince ayar yapılır.</a:t>
          </a:r>
        </a:p>
      </dsp:txBody>
      <dsp:txXfrm>
        <a:off x="72119" y="7788930"/>
        <a:ext cx="17762762" cy="133313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F8027-F9FE-4F65-B44A-98CB27D13808}">
      <dsp:nvSpPr>
        <dsp:cNvPr id="0" name=""/>
        <dsp:cNvSpPr/>
      </dsp:nvSpPr>
      <dsp:spPr>
        <a:xfrm>
          <a:off x="0" y="685805"/>
          <a:ext cx="17292918" cy="281384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tr-TR" sz="3600" b="1" kern="1200" dirty="0"/>
            <a:t>Önceden Eğitilmiş Modellerin Kullanımı</a:t>
          </a:r>
        </a:p>
        <a:p>
          <a:pPr marL="0" lvl="0" indent="0" algn="l" defTabSz="1600200" rtl="0">
            <a:lnSpc>
              <a:spcPct val="90000"/>
            </a:lnSpc>
            <a:spcBef>
              <a:spcPct val="0"/>
            </a:spcBef>
            <a:spcAft>
              <a:spcPct val="35000"/>
            </a:spcAft>
            <a:buNone/>
          </a:pPr>
          <a:r>
            <a:rPr lang="tr-TR" sz="3600" kern="1200" dirty="0"/>
            <a:t>Transfer öğrenme (transfer </a:t>
          </a:r>
          <a:r>
            <a:rPr lang="tr-TR" sz="3600" kern="1200" dirty="0" err="1"/>
            <a:t>learning</a:t>
          </a:r>
          <a:r>
            <a:rPr lang="tr-TR" sz="3600" kern="1200" dirty="0"/>
            <a:t>) tekniklerinden biridir. Genellikle büyük veri setlerinde (örneğin, </a:t>
          </a:r>
          <a:r>
            <a:rPr lang="tr-TR" sz="3600" kern="1200" dirty="0" err="1"/>
            <a:t>ImageNet</a:t>
          </a:r>
          <a:r>
            <a:rPr lang="tr-TR" sz="3600" kern="1200" dirty="0"/>
            <a:t>) eğitilmiş modeller (</a:t>
          </a:r>
          <a:r>
            <a:rPr lang="tr-TR" sz="3600" kern="1200" dirty="0" err="1"/>
            <a:t>ResNet</a:t>
          </a:r>
          <a:r>
            <a:rPr lang="tr-TR" sz="3600" kern="1200" dirty="0"/>
            <a:t>, VGG, BERT, GPT vb.) alınır ve hedef veri setine uyum sağlaması için biraz daha eğitilir.</a:t>
          </a:r>
        </a:p>
      </dsp:txBody>
      <dsp:txXfrm>
        <a:off x="137361" y="823166"/>
        <a:ext cx="17018196" cy="2539127"/>
      </dsp:txXfrm>
    </dsp:sp>
    <dsp:sp modelId="{33D8336C-FB49-4EE1-90BF-499DFA5D2DA8}">
      <dsp:nvSpPr>
        <dsp:cNvPr id="0" name=""/>
        <dsp:cNvSpPr/>
      </dsp:nvSpPr>
      <dsp:spPr>
        <a:xfrm>
          <a:off x="0" y="4114800"/>
          <a:ext cx="17292918" cy="2813849"/>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tr-TR" sz="3600" b="1" kern="1200" dirty="0"/>
            <a:t>Hedef Görev İçin Özelleştirme: </a:t>
          </a:r>
          <a:r>
            <a:rPr lang="tr-TR" sz="3600" kern="1200" dirty="0"/>
            <a:t>Fine-tuning, önceden eğitilmiş modelin ağırlıklarını çoğunlukla koruyarak, son katmanlar veya tüm model üzerinde küçük değişiklikler yaparak hedef görev için optimize edilir. Bu, modelin genel özellikleri (görsel tanıma, dil anlayışı vb.) öğrenmesini sağlar, ancak küçük veri setleriyle özel görevlerde daha iyi sonuçlar verir.</a:t>
          </a:r>
        </a:p>
      </dsp:txBody>
      <dsp:txXfrm>
        <a:off x="137361" y="4252161"/>
        <a:ext cx="17018196" cy="253912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7FBDB-915B-4893-8BA5-AFC81FB8FB3B}">
      <dsp:nvSpPr>
        <dsp:cNvPr id="0" name=""/>
        <dsp:cNvSpPr/>
      </dsp:nvSpPr>
      <dsp:spPr>
        <a:xfrm>
          <a:off x="0" y="914397"/>
          <a:ext cx="18307490" cy="791505"/>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tr-TR" sz="3300" b="1" kern="1200" dirty="0"/>
            <a:t>Ön Eğitim (</a:t>
          </a:r>
          <a:r>
            <a:rPr lang="tr-TR" sz="3300" b="1" kern="1200" dirty="0" err="1"/>
            <a:t>Pretraining</a:t>
          </a:r>
          <a:r>
            <a:rPr lang="tr-TR" sz="3300" b="1" kern="1200" dirty="0"/>
            <a:t>):</a:t>
          </a:r>
          <a:r>
            <a:rPr lang="tr-TR" sz="3300" kern="1200" dirty="0"/>
            <a:t> Kaynak model, büyük bir veri kümesiyle eğitilir. Katmanlardaki ağırlıklar öğrenilir.</a:t>
          </a:r>
        </a:p>
      </dsp:txBody>
      <dsp:txXfrm>
        <a:off x="38638" y="953035"/>
        <a:ext cx="18230214" cy="714229"/>
      </dsp:txXfrm>
    </dsp:sp>
    <dsp:sp modelId="{1EE3C770-17C4-4708-A74F-7344706C678E}">
      <dsp:nvSpPr>
        <dsp:cNvPr id="0" name=""/>
        <dsp:cNvSpPr/>
      </dsp:nvSpPr>
      <dsp:spPr>
        <a:xfrm>
          <a:off x="0" y="1768474"/>
          <a:ext cx="18307490" cy="791505"/>
        </a:xfrm>
        <a:prstGeom prst="roundRect">
          <a:avLst/>
        </a:prstGeom>
        <a:gradFill rotWithShape="0">
          <a:gsLst>
            <a:gs pos="0">
              <a:schemeClr val="accent4">
                <a:hueOff val="-1488257"/>
                <a:satOff val="8966"/>
                <a:lumOff val="719"/>
                <a:alphaOff val="0"/>
                <a:tint val="50000"/>
                <a:satMod val="300000"/>
              </a:schemeClr>
            </a:gs>
            <a:gs pos="35000">
              <a:schemeClr val="accent4">
                <a:hueOff val="-1488257"/>
                <a:satOff val="8966"/>
                <a:lumOff val="719"/>
                <a:alphaOff val="0"/>
                <a:tint val="37000"/>
                <a:satMod val="300000"/>
              </a:schemeClr>
            </a:gs>
            <a:gs pos="100000">
              <a:schemeClr val="accent4">
                <a:hueOff val="-1488257"/>
                <a:satOff val="8966"/>
                <a:lumOff val="71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tr-TR" sz="3300" b="1" kern="1200"/>
            <a:t>Transfer:</a:t>
          </a:r>
          <a:r>
            <a:rPr lang="tr-TR" sz="3300" kern="1200"/>
            <a:t> Kaynak modelin ara katman ağırlıkları     (Layer 1, ..., Layer L-1) hedef modele kopyalanır.</a:t>
          </a:r>
        </a:p>
      </dsp:txBody>
      <dsp:txXfrm>
        <a:off x="38638" y="1807112"/>
        <a:ext cx="18230214" cy="714229"/>
      </dsp:txXfrm>
    </dsp:sp>
    <dsp:sp modelId="{719F2847-DB2B-4615-B3FF-8ECBFB70A9FC}">
      <dsp:nvSpPr>
        <dsp:cNvPr id="0" name=""/>
        <dsp:cNvSpPr/>
      </dsp:nvSpPr>
      <dsp:spPr>
        <a:xfrm>
          <a:off x="0" y="2667003"/>
          <a:ext cx="18307490" cy="791505"/>
        </a:xfrm>
        <a:prstGeom prst="roundRect">
          <a:avLst/>
        </a:prstGeom>
        <a:gradFill rotWithShape="0">
          <a:gsLst>
            <a:gs pos="0">
              <a:schemeClr val="accent4">
                <a:hueOff val="-2976513"/>
                <a:satOff val="17933"/>
                <a:lumOff val="1437"/>
                <a:alphaOff val="0"/>
                <a:tint val="50000"/>
                <a:satMod val="300000"/>
              </a:schemeClr>
            </a:gs>
            <a:gs pos="35000">
              <a:schemeClr val="accent4">
                <a:hueOff val="-2976513"/>
                <a:satOff val="17933"/>
                <a:lumOff val="1437"/>
                <a:alphaOff val="0"/>
                <a:tint val="37000"/>
                <a:satMod val="300000"/>
              </a:schemeClr>
            </a:gs>
            <a:gs pos="100000">
              <a:schemeClr val="accent4">
                <a:hueOff val="-2976513"/>
                <a:satOff val="17933"/>
                <a:lumOff val="143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tr-TR" sz="3300" b="1" kern="1200"/>
            <a:t>Çıkış Katmanı:</a:t>
          </a:r>
          <a:r>
            <a:rPr lang="tr-TR" sz="3300" kern="1200"/>
            <a:t> Hedef modele uygun olarak yeniden başlatılır (random initialization) ve sıfırdan eğitilir.</a:t>
          </a:r>
        </a:p>
      </dsp:txBody>
      <dsp:txXfrm>
        <a:off x="38638" y="2705641"/>
        <a:ext cx="18230214" cy="714229"/>
      </dsp:txXfrm>
    </dsp:sp>
    <dsp:sp modelId="{CCE350B8-5890-45FF-A55D-551738408BA5}">
      <dsp:nvSpPr>
        <dsp:cNvPr id="0" name=""/>
        <dsp:cNvSpPr/>
      </dsp:nvSpPr>
      <dsp:spPr>
        <a:xfrm>
          <a:off x="0" y="3505203"/>
          <a:ext cx="18307490" cy="791505"/>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tr-TR" sz="3300" b="1" kern="1200"/>
            <a:t>İnce Ayar (Fine-tuning):</a:t>
          </a:r>
          <a:r>
            <a:rPr lang="tr-TR" sz="3300" kern="1200"/>
            <a:t> Hedef veri kümesiyle tüm model optimize edilir.</a:t>
          </a:r>
        </a:p>
      </dsp:txBody>
      <dsp:txXfrm>
        <a:off x="38638" y="3543841"/>
        <a:ext cx="18230214" cy="714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3DE1C-EB3E-4737-9019-7283CBC24381}">
      <dsp:nvSpPr>
        <dsp:cNvPr id="0" name=""/>
        <dsp:cNvSpPr/>
      </dsp:nvSpPr>
      <dsp:spPr>
        <a:xfrm>
          <a:off x="0" y="306375"/>
          <a:ext cx="15447810" cy="214461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en-US" sz="3900" kern="1200" dirty="0"/>
            <a:t>Machine Vision (</a:t>
          </a:r>
          <a:r>
            <a:rPr lang="en-US" sz="3900" kern="1200" dirty="0" err="1"/>
            <a:t>Makine</a:t>
          </a:r>
          <a:r>
            <a:rPr lang="en-US" sz="3900" kern="1200" dirty="0"/>
            <a:t> </a:t>
          </a:r>
          <a:r>
            <a:rPr lang="en-US" sz="3900" kern="1200" dirty="0" err="1"/>
            <a:t>Görüşü</a:t>
          </a:r>
          <a:r>
            <a:rPr lang="en-US" sz="3900" kern="1200" dirty="0"/>
            <a:t>), </a:t>
          </a:r>
          <a:r>
            <a:rPr lang="en-US" sz="3900" kern="1200" dirty="0" err="1"/>
            <a:t>genellikle</a:t>
          </a:r>
          <a:r>
            <a:rPr lang="en-US" sz="3900" kern="1200" dirty="0"/>
            <a:t> </a:t>
          </a:r>
          <a:r>
            <a:rPr lang="en-US" sz="3900" kern="1200" dirty="0" err="1"/>
            <a:t>endüstride</a:t>
          </a:r>
          <a:r>
            <a:rPr lang="en-US" sz="3900" kern="1200" dirty="0"/>
            <a:t> otomatik </a:t>
          </a:r>
          <a:r>
            <a:rPr lang="en-US" sz="3900" kern="1200" dirty="0" err="1"/>
            <a:t>denetim</a:t>
          </a:r>
          <a:r>
            <a:rPr lang="en-US" sz="3900" kern="1200" dirty="0"/>
            <a:t>, </a:t>
          </a:r>
          <a:r>
            <a:rPr lang="en-US" sz="3900" kern="1200" dirty="0" err="1"/>
            <a:t>süreç</a:t>
          </a:r>
          <a:r>
            <a:rPr lang="en-US" sz="3900" kern="1200" dirty="0"/>
            <a:t> kontrolü </a:t>
          </a:r>
          <a:r>
            <a:rPr lang="en-US" sz="3900" kern="1200" dirty="0" err="1"/>
            <a:t>ve</a:t>
          </a:r>
          <a:r>
            <a:rPr lang="en-US" sz="3900" kern="1200" dirty="0"/>
            <a:t> robot </a:t>
          </a:r>
          <a:r>
            <a:rPr lang="en-US" sz="3900" kern="1200" dirty="0" err="1"/>
            <a:t>yönlendirme</a:t>
          </a:r>
          <a:r>
            <a:rPr lang="en-US" sz="3900" kern="1200" dirty="0"/>
            <a:t> </a:t>
          </a:r>
          <a:r>
            <a:rPr lang="en-US" sz="3900" kern="1200" dirty="0" err="1"/>
            <a:t>gibi</a:t>
          </a:r>
          <a:r>
            <a:rPr lang="en-US" sz="3900" kern="1200" dirty="0"/>
            <a:t> </a:t>
          </a:r>
          <a:r>
            <a:rPr lang="en-US" sz="3900" kern="1200" dirty="0" err="1"/>
            <a:t>uygulamalar</a:t>
          </a:r>
          <a:r>
            <a:rPr lang="en-US" sz="3900" kern="1200" dirty="0"/>
            <a:t> </a:t>
          </a:r>
          <a:r>
            <a:rPr lang="en-US" sz="3900" kern="1200" dirty="0" err="1"/>
            <a:t>için</a:t>
          </a:r>
          <a:r>
            <a:rPr lang="en-US" sz="3900" kern="1200" dirty="0"/>
            <a:t> </a:t>
          </a:r>
          <a:r>
            <a:rPr lang="en-US" sz="3900" kern="1200" dirty="0" err="1"/>
            <a:t>görüntü</a:t>
          </a:r>
          <a:r>
            <a:rPr lang="en-US" sz="3900" kern="1200" dirty="0"/>
            <a:t> </a:t>
          </a:r>
          <a:r>
            <a:rPr lang="en-US" sz="3900" kern="1200" dirty="0" err="1"/>
            <a:t>tabanlı</a:t>
          </a:r>
          <a:r>
            <a:rPr lang="en-US" sz="3900" kern="1200" dirty="0"/>
            <a:t> otomatik </a:t>
          </a:r>
          <a:r>
            <a:rPr lang="en-US" sz="3900" kern="1200" dirty="0" err="1"/>
            <a:t>denetim</a:t>
          </a:r>
          <a:r>
            <a:rPr lang="en-US" sz="3900" kern="1200" dirty="0"/>
            <a:t> </a:t>
          </a:r>
          <a:r>
            <a:rPr lang="en-US" sz="3900" kern="1200" dirty="0" err="1"/>
            <a:t>ve</a:t>
          </a:r>
          <a:r>
            <a:rPr lang="en-US" sz="3900" kern="1200" dirty="0"/>
            <a:t> </a:t>
          </a:r>
          <a:r>
            <a:rPr lang="en-US" sz="3900" kern="1200" dirty="0" err="1"/>
            <a:t>analiz</a:t>
          </a:r>
          <a:r>
            <a:rPr lang="en-US" sz="3900" kern="1200" dirty="0"/>
            <a:t> </a:t>
          </a:r>
          <a:r>
            <a:rPr lang="en-US" sz="3900" kern="1200" dirty="0" err="1"/>
            <a:t>sağlayan</a:t>
          </a:r>
          <a:r>
            <a:rPr lang="en-US" sz="3900" kern="1200" dirty="0"/>
            <a:t> </a:t>
          </a:r>
          <a:r>
            <a:rPr lang="en-US" sz="3900" kern="1200" dirty="0" err="1"/>
            <a:t>teknoloji</a:t>
          </a:r>
          <a:r>
            <a:rPr lang="en-US" sz="3900" kern="1200" dirty="0"/>
            <a:t> </a:t>
          </a:r>
          <a:r>
            <a:rPr lang="en-US" sz="3900" kern="1200" dirty="0" err="1"/>
            <a:t>ve</a:t>
          </a:r>
          <a:r>
            <a:rPr lang="en-US" sz="3900" kern="1200" dirty="0"/>
            <a:t> </a:t>
          </a:r>
          <a:r>
            <a:rPr lang="en-US" sz="3900" kern="1200" dirty="0" err="1"/>
            <a:t>yöntemleri</a:t>
          </a:r>
          <a:r>
            <a:rPr lang="en-US" sz="3900" kern="1200" dirty="0"/>
            <a:t> </a:t>
          </a:r>
          <a:r>
            <a:rPr lang="en-US" sz="3900" kern="1200" dirty="0" err="1"/>
            <a:t>kapsar</a:t>
          </a:r>
          <a:r>
            <a:rPr lang="en-US" sz="3900" kern="1200" dirty="0"/>
            <a:t>. </a:t>
          </a:r>
          <a:endParaRPr lang="tr-TR" sz="3900" kern="1200" dirty="0"/>
        </a:p>
      </dsp:txBody>
      <dsp:txXfrm>
        <a:off x="104691" y="411066"/>
        <a:ext cx="15238428" cy="1935228"/>
      </dsp:txXfrm>
    </dsp:sp>
    <dsp:sp modelId="{F5E54A4E-459A-4BD1-836B-1E76AFA252C7}">
      <dsp:nvSpPr>
        <dsp:cNvPr id="0" name=""/>
        <dsp:cNvSpPr/>
      </dsp:nvSpPr>
      <dsp:spPr>
        <a:xfrm>
          <a:off x="0" y="2566716"/>
          <a:ext cx="15447810" cy="2144610"/>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en-US" sz="3900" kern="1200" dirty="0" err="1"/>
            <a:t>Bir</a:t>
          </a:r>
          <a:r>
            <a:rPr lang="en-US" sz="3900" kern="1200" dirty="0"/>
            <a:t> </a:t>
          </a:r>
          <a:r>
            <a:rPr lang="en-US" sz="3900" kern="1200" dirty="0" err="1"/>
            <a:t>sistem</a:t>
          </a:r>
          <a:r>
            <a:rPr lang="en-US" sz="3900" kern="1200" dirty="0"/>
            <a:t> </a:t>
          </a:r>
          <a:r>
            <a:rPr lang="en-US" sz="3900" kern="1200" dirty="0" err="1"/>
            <a:t>mühendisliği</a:t>
          </a:r>
          <a:r>
            <a:rPr lang="en-US" sz="3900" kern="1200" dirty="0"/>
            <a:t> </a:t>
          </a:r>
          <a:r>
            <a:rPr lang="en-US" sz="3900" kern="1200" dirty="0" err="1"/>
            <a:t>disiplini</a:t>
          </a:r>
          <a:r>
            <a:rPr lang="en-US" sz="3900" kern="1200" dirty="0"/>
            <a:t> </a:t>
          </a:r>
          <a:r>
            <a:rPr lang="en-US" sz="3900" kern="1200" dirty="0" err="1"/>
            <a:t>olarak</a:t>
          </a:r>
          <a:r>
            <a:rPr lang="en-US" sz="3900" kern="1200" dirty="0"/>
            <a:t> </a:t>
          </a:r>
          <a:r>
            <a:rPr lang="tr-TR" sz="3900" kern="1200" dirty="0"/>
            <a:t>M</a:t>
          </a:r>
          <a:r>
            <a:rPr lang="en-US" sz="3900" kern="1200" dirty="0" err="1"/>
            <a:t>achine</a:t>
          </a:r>
          <a:r>
            <a:rPr lang="en-US" sz="3900" kern="1200" dirty="0"/>
            <a:t> </a:t>
          </a:r>
          <a:r>
            <a:rPr lang="tr-TR" sz="3900" kern="1200" dirty="0"/>
            <a:t>V</a:t>
          </a:r>
          <a:r>
            <a:rPr lang="en-US" sz="3900" kern="1200" dirty="0" err="1"/>
            <a:t>ision</a:t>
          </a:r>
          <a:r>
            <a:rPr lang="en-US" sz="3900" kern="1200" dirty="0"/>
            <a:t>, </a:t>
          </a:r>
          <a:r>
            <a:rPr lang="en-US" sz="3900" kern="1200" dirty="0" err="1"/>
            <a:t>bilgisayar</a:t>
          </a:r>
          <a:r>
            <a:rPr lang="en-US" sz="3900" kern="1200" dirty="0"/>
            <a:t> </a:t>
          </a:r>
          <a:r>
            <a:rPr lang="en-US" sz="3900" kern="1200" dirty="0" err="1"/>
            <a:t>bilimlerinin</a:t>
          </a:r>
          <a:r>
            <a:rPr lang="en-US" sz="3900" kern="1200" dirty="0"/>
            <a:t> </a:t>
          </a:r>
          <a:r>
            <a:rPr lang="en-US" sz="3900" kern="1200" dirty="0" err="1"/>
            <a:t>bir</a:t>
          </a:r>
          <a:r>
            <a:rPr lang="en-US" sz="3900" kern="1200" dirty="0"/>
            <a:t> </a:t>
          </a:r>
          <a:r>
            <a:rPr lang="en-US" sz="3900" kern="1200" dirty="0" err="1"/>
            <a:t>dalı</a:t>
          </a:r>
          <a:r>
            <a:rPr lang="en-US" sz="3900" kern="1200" dirty="0"/>
            <a:t> </a:t>
          </a:r>
          <a:r>
            <a:rPr lang="en-US" sz="3900" kern="1200" dirty="0" err="1"/>
            <a:t>olan</a:t>
          </a:r>
          <a:r>
            <a:rPr lang="en-US" sz="3900" kern="1200" dirty="0"/>
            <a:t> </a:t>
          </a:r>
          <a:r>
            <a:rPr lang="tr-TR" sz="3900" kern="1200" dirty="0"/>
            <a:t>C</a:t>
          </a:r>
          <a:r>
            <a:rPr lang="en-US" sz="3900" kern="1200" dirty="0" err="1"/>
            <a:t>omputer</a:t>
          </a:r>
          <a:r>
            <a:rPr lang="en-US" sz="3900" kern="1200" dirty="0"/>
            <a:t> </a:t>
          </a:r>
          <a:r>
            <a:rPr lang="tr-TR" sz="3900" kern="1200" dirty="0"/>
            <a:t>V</a:t>
          </a:r>
          <a:r>
            <a:rPr lang="en-US" sz="3900" kern="1200" dirty="0" err="1"/>
            <a:t>ision’dan</a:t>
          </a:r>
          <a:r>
            <a:rPr lang="en-US" sz="3900" kern="1200" dirty="0"/>
            <a:t> </a:t>
          </a:r>
          <a:r>
            <a:rPr lang="en-US" sz="3900" kern="1200" dirty="0" err="1"/>
            <a:t>farklı</a:t>
          </a:r>
          <a:r>
            <a:rPr lang="en-US" sz="3900" kern="1200" dirty="0"/>
            <a:t> </a:t>
          </a:r>
          <a:r>
            <a:rPr lang="en-US" sz="3900" kern="1200" dirty="0" err="1"/>
            <a:t>olarak</a:t>
          </a:r>
          <a:r>
            <a:rPr lang="en-US" sz="3900" kern="1200" dirty="0"/>
            <a:t> </a:t>
          </a:r>
          <a:r>
            <a:rPr lang="en-US" sz="3900" kern="1200" dirty="0" err="1"/>
            <a:t>kabul</a:t>
          </a:r>
          <a:r>
            <a:rPr lang="en-US" sz="3900" kern="1200" dirty="0"/>
            <a:t> </a:t>
          </a:r>
          <a:r>
            <a:rPr lang="en-US" sz="3900" kern="1200" dirty="0" err="1"/>
            <a:t>edilebilir</a:t>
          </a:r>
          <a:r>
            <a:rPr lang="en-US" sz="3900" kern="1200" dirty="0"/>
            <a:t>. </a:t>
          </a:r>
          <a:endParaRPr lang="tr-TR" sz="3900" kern="1200" dirty="0"/>
        </a:p>
      </dsp:txBody>
      <dsp:txXfrm>
        <a:off x="104691" y="2671407"/>
        <a:ext cx="15238428" cy="1935228"/>
      </dsp:txXfrm>
    </dsp:sp>
    <dsp:sp modelId="{4374E813-81EF-439B-9FF8-BF21843C3728}">
      <dsp:nvSpPr>
        <dsp:cNvPr id="0" name=""/>
        <dsp:cNvSpPr/>
      </dsp:nvSpPr>
      <dsp:spPr>
        <a:xfrm>
          <a:off x="0" y="4820235"/>
          <a:ext cx="15447810" cy="214461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en-US" sz="3900" kern="1200" dirty="0" err="1"/>
            <a:t>Var</a:t>
          </a:r>
          <a:r>
            <a:rPr lang="en-US" sz="3900" kern="1200" dirty="0"/>
            <a:t> </a:t>
          </a:r>
          <a:r>
            <a:rPr lang="en-US" sz="3900" kern="1200" dirty="0" err="1"/>
            <a:t>olan</a:t>
          </a:r>
          <a:r>
            <a:rPr lang="en-US" sz="3900" kern="1200" dirty="0"/>
            <a:t> </a:t>
          </a:r>
          <a:r>
            <a:rPr lang="en-US" sz="3900" kern="1200" dirty="0" err="1"/>
            <a:t>teknolojileri</a:t>
          </a:r>
          <a:r>
            <a:rPr lang="en-US" sz="3900" kern="1200" dirty="0"/>
            <a:t> </a:t>
          </a:r>
          <a:r>
            <a:rPr lang="en-US" sz="3900" kern="1200" dirty="0" err="1"/>
            <a:t>yeni</a:t>
          </a:r>
          <a:r>
            <a:rPr lang="en-US" sz="3900" kern="1200" dirty="0"/>
            <a:t> </a:t>
          </a:r>
          <a:r>
            <a:rPr lang="en-US" sz="3900" kern="1200" dirty="0" err="1"/>
            <a:t>yollarla</a:t>
          </a:r>
          <a:r>
            <a:rPr lang="en-US" sz="3900" kern="1200" dirty="0"/>
            <a:t> </a:t>
          </a:r>
          <a:r>
            <a:rPr lang="en-US" sz="3900" kern="1200" dirty="0" err="1"/>
            <a:t>entegre</a:t>
          </a:r>
          <a:r>
            <a:rPr lang="en-US" sz="3900" kern="1200" dirty="0"/>
            <a:t> </a:t>
          </a:r>
          <a:r>
            <a:rPr lang="en-US" sz="3900" kern="1200" dirty="0" err="1"/>
            <a:t>etmeye</a:t>
          </a:r>
          <a:r>
            <a:rPr lang="en-US" sz="3900" kern="1200" dirty="0"/>
            <a:t> </a:t>
          </a:r>
          <a:r>
            <a:rPr lang="en-US" sz="3900" kern="1200" dirty="0" err="1"/>
            <a:t>çalışır</a:t>
          </a:r>
          <a:r>
            <a:rPr lang="en-US" sz="3900" kern="1200" dirty="0"/>
            <a:t> </a:t>
          </a:r>
          <a:r>
            <a:rPr lang="en-US" sz="3900" kern="1200" dirty="0" err="1"/>
            <a:t>ve</a:t>
          </a:r>
          <a:r>
            <a:rPr lang="en-US" sz="3900" kern="1200" dirty="0"/>
            <a:t> </a:t>
          </a:r>
          <a:r>
            <a:rPr lang="en-US" sz="3900" kern="1200" dirty="0" err="1"/>
            <a:t>bunları</a:t>
          </a:r>
          <a:r>
            <a:rPr lang="en-US" sz="3900" kern="1200" dirty="0"/>
            <a:t> </a:t>
          </a:r>
          <a:r>
            <a:rPr lang="en-US" sz="3900" kern="1200" dirty="0" err="1"/>
            <a:t>gerçek</a:t>
          </a:r>
          <a:r>
            <a:rPr lang="en-US" sz="3900" kern="1200" dirty="0"/>
            <a:t> </a:t>
          </a:r>
          <a:r>
            <a:rPr lang="en-US" sz="3900" kern="1200" dirty="0" err="1"/>
            <a:t>dünya</a:t>
          </a:r>
          <a:r>
            <a:rPr lang="en-US" sz="3900" kern="1200" dirty="0"/>
            <a:t> </a:t>
          </a:r>
          <a:r>
            <a:rPr lang="en-US" sz="3900" kern="1200" dirty="0" err="1"/>
            <a:t>sorunlarını</a:t>
          </a:r>
          <a:r>
            <a:rPr lang="en-US" sz="3900" kern="1200" dirty="0"/>
            <a:t> </a:t>
          </a:r>
          <a:r>
            <a:rPr lang="en-US" sz="3900" kern="1200" dirty="0" err="1"/>
            <a:t>çözmeye</a:t>
          </a:r>
          <a:r>
            <a:rPr lang="en-US" sz="3900" kern="1200" dirty="0"/>
            <a:t> </a:t>
          </a:r>
          <a:r>
            <a:rPr lang="en-US" sz="3900" kern="1200" dirty="0" err="1"/>
            <a:t>yönelik</a:t>
          </a:r>
          <a:r>
            <a:rPr lang="en-US" sz="3900" kern="1200" dirty="0"/>
            <a:t> </a:t>
          </a:r>
          <a:r>
            <a:rPr lang="en-US" sz="3900" kern="1200" dirty="0" err="1"/>
            <a:t>uygulamayı</a:t>
          </a:r>
          <a:r>
            <a:rPr lang="en-US" sz="3900" kern="1200" dirty="0"/>
            <a:t> </a:t>
          </a:r>
          <a:r>
            <a:rPr lang="en-US" sz="3900" kern="1200" dirty="0" err="1"/>
            <a:t>hedefler</a:t>
          </a:r>
          <a:r>
            <a:rPr lang="en-US" sz="3900" kern="1200" dirty="0"/>
            <a:t>.</a:t>
          </a:r>
          <a:endParaRPr lang="tr-TR" sz="3900" kern="1200" dirty="0"/>
        </a:p>
      </dsp:txBody>
      <dsp:txXfrm>
        <a:off x="104691" y="4924926"/>
        <a:ext cx="15238428" cy="193522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CFE10-B13F-4E0A-AF92-7FAB21EEACB6}">
      <dsp:nvSpPr>
        <dsp:cNvPr id="0" name=""/>
        <dsp:cNvSpPr/>
      </dsp:nvSpPr>
      <dsp:spPr>
        <a:xfrm>
          <a:off x="0" y="0"/>
          <a:ext cx="16611600" cy="2237625"/>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tr-TR" sz="4000" b="1" kern="1200" dirty="0"/>
            <a:t>Zaman ve Kaynak Tasarrufu: </a:t>
          </a:r>
          <a:r>
            <a:rPr lang="tr-TR" sz="4000" kern="1200" dirty="0"/>
            <a:t>Sıfırdan eğitim yapmak yerine, modelin çoğu önceden öğrenilmiş bilgiye dayanır, bu da eğitimi çok daha hızlı hale getirir.</a:t>
          </a:r>
        </a:p>
      </dsp:txBody>
      <dsp:txXfrm>
        <a:off x="109232" y="109232"/>
        <a:ext cx="16393136" cy="2019161"/>
      </dsp:txXfrm>
    </dsp:sp>
    <dsp:sp modelId="{6D2F66CE-FDFE-4000-A2E6-5FA7C39A58BC}">
      <dsp:nvSpPr>
        <dsp:cNvPr id="0" name=""/>
        <dsp:cNvSpPr/>
      </dsp:nvSpPr>
      <dsp:spPr>
        <a:xfrm>
          <a:off x="0" y="2396424"/>
          <a:ext cx="16611600" cy="2237625"/>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tr-TR" sz="4000" b="1" kern="1200"/>
            <a:t>Daha Az Veri Gereksinimi: </a:t>
          </a:r>
          <a:r>
            <a:rPr lang="tr-TR" sz="4000" kern="1200"/>
            <a:t>Genellikle, fine-tuning sırasında daha küçük bir veri seti kullanarak iyi sonuçlar alınabilir, çünkü model zaten temel özellikleri öğrenmiştir.</a:t>
          </a:r>
        </a:p>
      </dsp:txBody>
      <dsp:txXfrm>
        <a:off x="109232" y="2505656"/>
        <a:ext cx="16393136" cy="2019161"/>
      </dsp:txXfrm>
    </dsp:sp>
    <dsp:sp modelId="{1FA2FA05-1144-4E45-A172-38C87DCDB75A}">
      <dsp:nvSpPr>
        <dsp:cNvPr id="0" name=""/>
        <dsp:cNvSpPr/>
      </dsp:nvSpPr>
      <dsp:spPr>
        <a:xfrm>
          <a:off x="0" y="4749249"/>
          <a:ext cx="16611600" cy="2237625"/>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152400" rIns="152400" bIns="152400" numCol="1" spcCol="1270" anchor="ctr" anchorCtr="0">
          <a:noAutofit/>
        </a:bodyPr>
        <a:lstStyle/>
        <a:p>
          <a:pPr marL="0" lvl="0" indent="0" algn="l" defTabSz="1778000" rtl="0">
            <a:lnSpc>
              <a:spcPct val="90000"/>
            </a:lnSpc>
            <a:spcBef>
              <a:spcPct val="0"/>
            </a:spcBef>
            <a:spcAft>
              <a:spcPct val="35000"/>
            </a:spcAft>
            <a:buNone/>
          </a:pPr>
          <a:r>
            <a:rPr lang="tr-TR" sz="4000" b="1" kern="1200"/>
            <a:t>Yüksek Performans : </a:t>
          </a:r>
          <a:r>
            <a:rPr lang="tr-TR" sz="4000" kern="1200"/>
            <a:t>Özellikle küçük veya sınırlı veri setlerinde fine-tuning, daha büyük ve karmaşık ağların daha iyi performans göstermesini sağlar.</a:t>
          </a:r>
        </a:p>
      </dsp:txBody>
      <dsp:txXfrm>
        <a:off x="109232" y="4858481"/>
        <a:ext cx="16393136" cy="201916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B6259-EE7D-40D6-9692-95B2B54CEFA8}">
      <dsp:nvSpPr>
        <dsp:cNvPr id="0" name=""/>
        <dsp:cNvSpPr/>
      </dsp:nvSpPr>
      <dsp:spPr>
        <a:xfrm>
          <a:off x="0" y="345840"/>
          <a:ext cx="17404976" cy="135252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b="1" kern="1200" dirty="0" err="1"/>
            <a:t>Overfitting</a:t>
          </a:r>
          <a:r>
            <a:rPr lang="tr-TR" sz="3400" b="1" kern="1200" dirty="0"/>
            <a:t> Riski: </a:t>
          </a:r>
          <a:r>
            <a:rPr lang="tr-TR" sz="3400" kern="1200" dirty="0"/>
            <a:t>Küçük veri setleriyle yapılan </a:t>
          </a:r>
          <a:r>
            <a:rPr lang="tr-TR" sz="3400" kern="1200" dirty="0" err="1"/>
            <a:t>fine-tuning</a:t>
          </a:r>
          <a:r>
            <a:rPr lang="tr-TR" sz="3400" kern="1200" dirty="0"/>
            <a:t>, modelin sadece eğitim verisine odaklanmasına neden olabilir, bu da gerçek dünyadaki verilerde düşük performansa yol açabilir.</a:t>
          </a:r>
        </a:p>
      </dsp:txBody>
      <dsp:txXfrm>
        <a:off x="66025" y="411865"/>
        <a:ext cx="17272926" cy="1220470"/>
      </dsp:txXfrm>
    </dsp:sp>
    <dsp:sp modelId="{BFB7B6BF-9D58-4085-A98B-9D78831FBEA3}">
      <dsp:nvSpPr>
        <dsp:cNvPr id="0" name=""/>
        <dsp:cNvSpPr/>
      </dsp:nvSpPr>
      <dsp:spPr>
        <a:xfrm>
          <a:off x="0" y="1796280"/>
          <a:ext cx="17404976" cy="1352520"/>
        </a:xfrm>
        <a:prstGeom prst="roundRect">
          <a:avLst/>
        </a:prstGeom>
        <a:gradFill rotWithShape="0">
          <a:gsLst>
            <a:gs pos="0">
              <a:schemeClr val="accent4">
                <a:hueOff val="-892954"/>
                <a:satOff val="5380"/>
                <a:lumOff val="431"/>
                <a:alphaOff val="0"/>
                <a:tint val="50000"/>
                <a:satMod val="300000"/>
              </a:schemeClr>
            </a:gs>
            <a:gs pos="35000">
              <a:schemeClr val="accent4">
                <a:hueOff val="-892954"/>
                <a:satOff val="5380"/>
                <a:lumOff val="431"/>
                <a:alphaOff val="0"/>
                <a:tint val="37000"/>
                <a:satMod val="300000"/>
              </a:schemeClr>
            </a:gs>
            <a:gs pos="100000">
              <a:schemeClr val="accent4">
                <a:hueOff val="-892954"/>
                <a:satOff val="5380"/>
                <a:lumOff val="43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b="1" kern="1200"/>
            <a:t>Zaman ve Kaynak Maliyetleri: </a:t>
          </a:r>
          <a:r>
            <a:rPr lang="tr-TR" sz="3400" kern="1200"/>
            <a:t>Fine-tuning hala hesaplama kaynakları ve zaman gerektirir, özellikle büyük modellerde maliyet artabilir.</a:t>
          </a:r>
        </a:p>
      </dsp:txBody>
      <dsp:txXfrm>
        <a:off x="66025" y="1862305"/>
        <a:ext cx="17272926" cy="1220470"/>
      </dsp:txXfrm>
    </dsp:sp>
    <dsp:sp modelId="{B447EE63-7786-40BB-A2C7-33082AE7D883}">
      <dsp:nvSpPr>
        <dsp:cNvPr id="0" name=""/>
        <dsp:cNvSpPr/>
      </dsp:nvSpPr>
      <dsp:spPr>
        <a:xfrm>
          <a:off x="0" y="3246720"/>
          <a:ext cx="17404976" cy="1352520"/>
        </a:xfrm>
        <a:prstGeom prst="roundRect">
          <a:avLst/>
        </a:prstGeom>
        <a:gradFill rotWithShape="0">
          <a:gsLst>
            <a:gs pos="0">
              <a:schemeClr val="accent4">
                <a:hueOff val="-1785908"/>
                <a:satOff val="10760"/>
                <a:lumOff val="862"/>
                <a:alphaOff val="0"/>
                <a:tint val="50000"/>
                <a:satMod val="300000"/>
              </a:schemeClr>
            </a:gs>
            <a:gs pos="35000">
              <a:schemeClr val="accent4">
                <a:hueOff val="-1785908"/>
                <a:satOff val="10760"/>
                <a:lumOff val="862"/>
                <a:alphaOff val="0"/>
                <a:tint val="37000"/>
                <a:satMod val="300000"/>
              </a:schemeClr>
            </a:gs>
            <a:gs pos="100000">
              <a:schemeClr val="accent4">
                <a:hueOff val="-1785908"/>
                <a:satOff val="10760"/>
                <a:lumOff val="86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b="1" kern="1200"/>
            <a:t>Model Uyumsuzluğu: </a:t>
          </a:r>
          <a:r>
            <a:rPr lang="tr-TR" sz="3400" kern="1200"/>
            <a:t>Önceden eğitilmiş modelin hedef veri setiyle uyumsuzluğu, performansın düşük olmasına neden olabilir.</a:t>
          </a:r>
        </a:p>
      </dsp:txBody>
      <dsp:txXfrm>
        <a:off x="66025" y="3312745"/>
        <a:ext cx="17272926" cy="1220470"/>
      </dsp:txXfrm>
    </dsp:sp>
    <dsp:sp modelId="{D13FA050-D99F-48AB-844A-F28E3B2B7CB8}">
      <dsp:nvSpPr>
        <dsp:cNvPr id="0" name=""/>
        <dsp:cNvSpPr/>
      </dsp:nvSpPr>
      <dsp:spPr>
        <a:xfrm>
          <a:off x="0" y="4697160"/>
          <a:ext cx="17404976" cy="1352520"/>
        </a:xfrm>
        <a:prstGeom prst="roundRect">
          <a:avLst/>
        </a:prstGeom>
        <a:gradFill rotWithShape="0">
          <a:gsLst>
            <a:gs pos="0">
              <a:schemeClr val="accent4">
                <a:hueOff val="-2678862"/>
                <a:satOff val="16139"/>
                <a:lumOff val="1294"/>
                <a:alphaOff val="0"/>
                <a:tint val="50000"/>
                <a:satMod val="300000"/>
              </a:schemeClr>
            </a:gs>
            <a:gs pos="35000">
              <a:schemeClr val="accent4">
                <a:hueOff val="-2678862"/>
                <a:satOff val="16139"/>
                <a:lumOff val="1294"/>
                <a:alphaOff val="0"/>
                <a:tint val="37000"/>
                <a:satMod val="300000"/>
              </a:schemeClr>
            </a:gs>
            <a:gs pos="100000">
              <a:schemeClr val="accent4">
                <a:hueOff val="-2678862"/>
                <a:satOff val="16139"/>
                <a:lumOff val="129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b="1" kern="1200"/>
            <a:t>Ağırlıkların Yanlış Güncellenmesi: </a:t>
          </a:r>
          <a:r>
            <a:rPr lang="tr-TR" sz="3400" kern="1200"/>
            <a:t>Hangi katmanların güncellenip hangilerinin sabit tutulacağına karar vermek karmaşık olabilir ve yanlış seçim performansı olumsuz etkileyebilir.</a:t>
          </a:r>
        </a:p>
      </dsp:txBody>
      <dsp:txXfrm>
        <a:off x="66025" y="4763185"/>
        <a:ext cx="17272926" cy="1220470"/>
      </dsp:txXfrm>
    </dsp:sp>
    <dsp:sp modelId="{43EB4FE0-7C01-4367-9DF5-61E421EA298B}">
      <dsp:nvSpPr>
        <dsp:cNvPr id="0" name=""/>
        <dsp:cNvSpPr/>
      </dsp:nvSpPr>
      <dsp:spPr>
        <a:xfrm>
          <a:off x="0" y="6147600"/>
          <a:ext cx="17404976" cy="1352520"/>
        </a:xfrm>
        <a:prstGeom prst="roundRect">
          <a:avLst/>
        </a:prstGeom>
        <a:gradFill rotWithShape="0">
          <a:gsLst>
            <a:gs pos="0">
              <a:schemeClr val="accent4">
                <a:hueOff val="-3571816"/>
                <a:satOff val="21519"/>
                <a:lumOff val="1725"/>
                <a:alphaOff val="0"/>
                <a:tint val="50000"/>
                <a:satMod val="300000"/>
              </a:schemeClr>
            </a:gs>
            <a:gs pos="35000">
              <a:schemeClr val="accent4">
                <a:hueOff val="-3571816"/>
                <a:satOff val="21519"/>
                <a:lumOff val="1725"/>
                <a:alphaOff val="0"/>
                <a:tint val="37000"/>
                <a:satMod val="300000"/>
              </a:schemeClr>
            </a:gs>
            <a:gs pos="100000">
              <a:schemeClr val="accent4">
                <a:hueOff val="-3571816"/>
                <a:satOff val="21519"/>
                <a:lumOff val="172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b="1" kern="1200"/>
            <a:t>Özelleştirilmiş Görevler İçin Zorluklar: </a:t>
          </a:r>
          <a:r>
            <a:rPr lang="tr-TR" sz="3400" kern="1200"/>
            <a:t>Bazı özel görevlerde fine-tuning yerine sıfırdan eğitim gerekebilir.</a:t>
          </a:r>
        </a:p>
      </dsp:txBody>
      <dsp:txXfrm>
        <a:off x="66025" y="6213625"/>
        <a:ext cx="17272926" cy="1220470"/>
      </dsp:txXfrm>
    </dsp:sp>
    <dsp:sp modelId="{BFD34D63-EF3D-4C23-9731-A6E01B0B5321}">
      <dsp:nvSpPr>
        <dsp:cNvPr id="0" name=""/>
        <dsp:cNvSpPr/>
      </dsp:nvSpPr>
      <dsp:spPr>
        <a:xfrm>
          <a:off x="0" y="7598040"/>
          <a:ext cx="17404976" cy="135252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tr-TR" sz="3400" b="1" kern="1200"/>
            <a:t>Veri Etiketi Sorunları: </a:t>
          </a:r>
          <a:r>
            <a:rPr lang="tr-TR" sz="3400" kern="1200"/>
            <a:t>Eğitim verilerindeki önyargılar, modelin yanlış öğrenmesine neden olabilir.</a:t>
          </a:r>
        </a:p>
      </dsp:txBody>
      <dsp:txXfrm>
        <a:off x="66025" y="7664065"/>
        <a:ext cx="17272926" cy="122047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F2D19-EBF4-4DFB-A664-1EC8C8AAC127}">
      <dsp:nvSpPr>
        <dsp:cNvPr id="0" name=""/>
        <dsp:cNvSpPr/>
      </dsp:nvSpPr>
      <dsp:spPr>
        <a:xfrm>
          <a:off x="0" y="138973"/>
          <a:ext cx="16907078" cy="329004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en-US" sz="3800" kern="1200" dirty="0" err="1"/>
            <a:t>Öncelikli</a:t>
          </a:r>
          <a:r>
            <a:rPr lang="en-US" sz="3800" kern="1200" dirty="0"/>
            <a:t> </a:t>
          </a:r>
          <a:r>
            <a:rPr lang="en-US" sz="3800" kern="1200" dirty="0" err="1"/>
            <a:t>olarak</a:t>
          </a:r>
          <a:r>
            <a:rPr lang="en-US" sz="3800" kern="1200" dirty="0"/>
            <a:t> </a:t>
          </a:r>
          <a:r>
            <a:rPr lang="en-US" sz="3800" kern="1200" dirty="0" err="1"/>
            <a:t>içerikten</a:t>
          </a:r>
          <a:r>
            <a:rPr lang="en-US" sz="3800" kern="1200" dirty="0"/>
            <a:t> </a:t>
          </a:r>
          <a:r>
            <a:rPr lang="en-US" sz="3800" kern="1200" dirty="0" err="1"/>
            <a:t>başlayalım</a:t>
          </a:r>
          <a:r>
            <a:rPr lang="en-US" sz="3800" kern="1200" dirty="0"/>
            <a:t>. </a:t>
          </a:r>
          <a:r>
            <a:rPr lang="en-US" sz="3800" kern="1200" dirty="0" err="1"/>
            <a:t>CNN’ler</a:t>
          </a:r>
          <a:r>
            <a:rPr lang="en-US" sz="3800" kern="1200" dirty="0"/>
            <a:t> </a:t>
          </a:r>
          <a:r>
            <a:rPr lang="en-US" sz="3800" kern="1200" dirty="0" err="1"/>
            <a:t>nesne</a:t>
          </a:r>
          <a:r>
            <a:rPr lang="en-US" sz="3800" kern="1200" dirty="0"/>
            <a:t> </a:t>
          </a:r>
          <a:r>
            <a:rPr lang="en-US" sz="3800" kern="1200" dirty="0" err="1"/>
            <a:t>tespiti</a:t>
          </a:r>
          <a:r>
            <a:rPr lang="en-US" sz="3800" kern="1200" dirty="0"/>
            <a:t> </a:t>
          </a:r>
          <a:r>
            <a:rPr lang="en-US" sz="3800" kern="1200" dirty="0" err="1"/>
            <a:t>üzerine</a:t>
          </a:r>
          <a:r>
            <a:rPr lang="en-US" sz="3800" kern="1200" dirty="0"/>
            <a:t> </a:t>
          </a:r>
          <a:r>
            <a:rPr lang="en-US" sz="3800" kern="1200" dirty="0" err="1"/>
            <a:t>eğitildiğinde</a:t>
          </a:r>
          <a:r>
            <a:rPr lang="en-US" sz="3800" kern="1200" dirty="0"/>
            <a:t> her </a:t>
          </a:r>
          <a:r>
            <a:rPr lang="en-US" sz="3800" kern="1200" dirty="0" err="1"/>
            <a:t>katmanın</a:t>
          </a:r>
          <a:r>
            <a:rPr lang="en-US" sz="3800" kern="1200" dirty="0"/>
            <a:t> </a:t>
          </a:r>
          <a:r>
            <a:rPr lang="en-US" sz="3800" kern="1200" dirty="0" err="1"/>
            <a:t>özellik</a:t>
          </a:r>
          <a:r>
            <a:rPr lang="en-US" sz="3800" kern="1200" dirty="0"/>
            <a:t> </a:t>
          </a:r>
          <a:r>
            <a:rPr lang="en-US" sz="3800" kern="1200" dirty="0" err="1"/>
            <a:t>haritasında</a:t>
          </a:r>
          <a:r>
            <a:rPr lang="en-US" sz="3800" kern="1200" dirty="0"/>
            <a:t> </a:t>
          </a:r>
          <a:r>
            <a:rPr lang="en-US" sz="3800" kern="1200" dirty="0" err="1"/>
            <a:t>resme</a:t>
          </a:r>
          <a:r>
            <a:rPr lang="en-US" sz="3800" kern="1200" dirty="0"/>
            <a:t> </a:t>
          </a:r>
          <a:r>
            <a:rPr lang="en-US" sz="3800" kern="1200" dirty="0" err="1"/>
            <a:t>dair</a:t>
          </a:r>
          <a:r>
            <a:rPr lang="en-US" sz="3800" kern="1200" dirty="0"/>
            <a:t> </a:t>
          </a:r>
          <a:r>
            <a:rPr lang="en-US" sz="3800" kern="1200" dirty="0" err="1"/>
            <a:t>bilgiler</a:t>
          </a:r>
          <a:r>
            <a:rPr lang="en-US" sz="3800" kern="1200" dirty="0"/>
            <a:t> </a:t>
          </a:r>
          <a:r>
            <a:rPr lang="en-US" sz="3800" kern="1200" dirty="0" err="1"/>
            <a:t>tutuluyor</a:t>
          </a:r>
          <a:r>
            <a:rPr lang="en-US" sz="3800" kern="1200" dirty="0"/>
            <a:t>. </a:t>
          </a:r>
          <a:r>
            <a:rPr lang="en-US" sz="3800" kern="1200" dirty="0" err="1"/>
            <a:t>Derin</a:t>
          </a:r>
          <a:r>
            <a:rPr lang="en-US" sz="3800" kern="1200" dirty="0"/>
            <a:t> </a:t>
          </a:r>
          <a:r>
            <a:rPr lang="en-US" sz="3800" kern="1200" dirty="0" err="1"/>
            <a:t>katmanlarda</a:t>
          </a:r>
          <a:r>
            <a:rPr lang="en-US" sz="3800" kern="1200" dirty="0"/>
            <a:t> </a:t>
          </a:r>
          <a:r>
            <a:rPr lang="en-US" sz="3800" kern="1200" dirty="0" err="1"/>
            <a:t>daha</a:t>
          </a:r>
          <a:r>
            <a:rPr lang="en-US" sz="3800" kern="1200" dirty="0"/>
            <a:t> </a:t>
          </a:r>
          <a:r>
            <a:rPr lang="en-US" sz="3800" kern="1200" dirty="0" err="1"/>
            <a:t>çok</a:t>
          </a:r>
          <a:r>
            <a:rPr lang="en-US" sz="3800" kern="1200" dirty="0"/>
            <a:t> </a:t>
          </a:r>
          <a:r>
            <a:rPr lang="en-US" sz="3800" kern="1200" dirty="0" err="1"/>
            <a:t>resmin</a:t>
          </a:r>
          <a:r>
            <a:rPr lang="en-US" sz="3800" kern="1200" dirty="0"/>
            <a:t> </a:t>
          </a:r>
          <a:r>
            <a:rPr lang="en-US" sz="3800" kern="1200" dirty="0" err="1"/>
            <a:t>içeriğine</a:t>
          </a:r>
          <a:r>
            <a:rPr lang="en-US" sz="3800" kern="1200" dirty="0"/>
            <a:t> </a:t>
          </a:r>
          <a:r>
            <a:rPr lang="en-US" sz="3800" kern="1200" dirty="0" err="1"/>
            <a:t>dair</a:t>
          </a:r>
          <a:r>
            <a:rPr lang="en-US" sz="3800" kern="1200" dirty="0"/>
            <a:t> </a:t>
          </a:r>
          <a:r>
            <a:rPr lang="en-US" sz="3800" kern="1200" dirty="0" err="1"/>
            <a:t>bilgiler</a:t>
          </a:r>
          <a:r>
            <a:rPr lang="en-US" sz="3800" kern="1200" dirty="0"/>
            <a:t> </a:t>
          </a:r>
          <a:r>
            <a:rPr lang="en-US" sz="3800" kern="1200" dirty="0" err="1"/>
            <a:t>bulunurken</a:t>
          </a:r>
          <a:r>
            <a:rPr lang="en-US" sz="3800" kern="1200" dirty="0"/>
            <a:t>, ilk </a:t>
          </a:r>
          <a:r>
            <a:rPr lang="en-US" sz="3800" kern="1200" dirty="0" err="1"/>
            <a:t>katmanlarda</a:t>
          </a:r>
          <a:r>
            <a:rPr lang="en-US" sz="3800" kern="1200" dirty="0"/>
            <a:t> </a:t>
          </a:r>
          <a:r>
            <a:rPr lang="en-US" sz="3800" kern="1200" dirty="0" err="1"/>
            <a:t>daha</a:t>
          </a:r>
          <a:r>
            <a:rPr lang="en-US" sz="3800" kern="1200" dirty="0"/>
            <a:t> </a:t>
          </a:r>
          <a:r>
            <a:rPr lang="en-US" sz="3800" kern="1200" dirty="0" err="1"/>
            <a:t>çok</a:t>
          </a:r>
          <a:r>
            <a:rPr lang="en-US" sz="3800" kern="1200" dirty="0"/>
            <a:t> </a:t>
          </a:r>
          <a:r>
            <a:rPr lang="en-US" sz="3800" kern="1200" dirty="0" err="1"/>
            <a:t>piksel</a:t>
          </a:r>
          <a:r>
            <a:rPr lang="en-US" sz="3800" kern="1200" dirty="0"/>
            <a:t> </a:t>
          </a:r>
          <a:r>
            <a:rPr lang="en-US" sz="3800" kern="1200" dirty="0" err="1"/>
            <a:t>değerleri</a:t>
          </a:r>
          <a:r>
            <a:rPr lang="en-US" sz="3800" kern="1200" dirty="0"/>
            <a:t> </a:t>
          </a:r>
          <a:r>
            <a:rPr lang="en-US" sz="3800" kern="1200" dirty="0" err="1"/>
            <a:t>tutuluyor</a:t>
          </a:r>
          <a:r>
            <a:rPr lang="en-US" sz="3800" kern="1200" dirty="0"/>
            <a:t>. Bu </a:t>
          </a:r>
          <a:r>
            <a:rPr lang="en-US" sz="3800" kern="1200" dirty="0" err="1"/>
            <a:t>yüzden</a:t>
          </a:r>
          <a:r>
            <a:rPr lang="en-US" sz="3800" kern="1200" dirty="0"/>
            <a:t> </a:t>
          </a:r>
          <a:r>
            <a:rPr lang="en-US" sz="3800" kern="1200" dirty="0" err="1"/>
            <a:t>derin</a:t>
          </a:r>
          <a:r>
            <a:rPr lang="en-US" sz="3800" kern="1200" dirty="0"/>
            <a:t> </a:t>
          </a:r>
          <a:r>
            <a:rPr lang="en-US" sz="3800" kern="1200" dirty="0" err="1"/>
            <a:t>katmanlardaki</a:t>
          </a:r>
          <a:r>
            <a:rPr lang="en-US" sz="3800" kern="1200" dirty="0"/>
            <a:t> </a:t>
          </a:r>
          <a:r>
            <a:rPr lang="en-US" sz="3800" kern="1200" dirty="0" err="1"/>
            <a:t>özellik</a:t>
          </a:r>
          <a:r>
            <a:rPr lang="en-US" sz="3800" kern="1200" dirty="0"/>
            <a:t> </a:t>
          </a:r>
          <a:r>
            <a:rPr lang="en-US" sz="3800" kern="1200" dirty="0" err="1"/>
            <a:t>tepkilerine</a:t>
          </a:r>
          <a:r>
            <a:rPr lang="en-US" sz="3800" kern="1200" dirty="0"/>
            <a:t> (feature response) </a:t>
          </a:r>
          <a:r>
            <a:rPr lang="en-US" sz="3800" kern="1200" dirty="0" err="1"/>
            <a:t>içeriğin</a:t>
          </a:r>
          <a:r>
            <a:rPr lang="en-US" sz="3800" kern="1200" dirty="0"/>
            <a:t> </a:t>
          </a:r>
          <a:r>
            <a:rPr lang="en-US" sz="3800" kern="1200" dirty="0" err="1"/>
            <a:t>temsili</a:t>
          </a:r>
          <a:r>
            <a:rPr lang="en-US" sz="3800" kern="1200" dirty="0"/>
            <a:t> </a:t>
          </a:r>
          <a:r>
            <a:rPr lang="en-US" sz="3800" kern="1200" dirty="0" err="1"/>
            <a:t>diyoruz</a:t>
          </a:r>
          <a:r>
            <a:rPr lang="en-US" sz="3800" kern="1200" dirty="0"/>
            <a:t>.</a:t>
          </a:r>
          <a:endParaRPr lang="tr-TR" sz="3800" kern="1200" dirty="0"/>
        </a:p>
      </dsp:txBody>
      <dsp:txXfrm>
        <a:off x="160607" y="299580"/>
        <a:ext cx="16585864" cy="2968826"/>
      </dsp:txXfrm>
    </dsp:sp>
    <dsp:sp modelId="{659AE847-96B9-419F-ABF0-2104563B0C12}">
      <dsp:nvSpPr>
        <dsp:cNvPr id="0" name=""/>
        <dsp:cNvSpPr/>
      </dsp:nvSpPr>
      <dsp:spPr>
        <a:xfrm>
          <a:off x="0" y="3443150"/>
          <a:ext cx="16907078" cy="329004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en-US" sz="3800" kern="1200" dirty="0" err="1"/>
            <a:t>Stili</a:t>
          </a:r>
          <a:r>
            <a:rPr lang="en-US" sz="3800" kern="1200" dirty="0"/>
            <a:t> </a:t>
          </a:r>
          <a:r>
            <a:rPr lang="en-US" sz="3800" kern="1200" dirty="0" err="1"/>
            <a:t>elde</a:t>
          </a:r>
          <a:r>
            <a:rPr lang="en-US" sz="3800" kern="1200" dirty="0"/>
            <a:t> </a:t>
          </a:r>
          <a:r>
            <a:rPr lang="en-US" sz="3800" kern="1200" dirty="0" err="1"/>
            <a:t>etmek</a:t>
          </a:r>
          <a:r>
            <a:rPr lang="en-US" sz="3800" kern="1200" dirty="0"/>
            <a:t> </a:t>
          </a:r>
          <a:r>
            <a:rPr lang="en-US" sz="3800" kern="1200" dirty="0" err="1"/>
            <a:t>içinse</a:t>
          </a:r>
          <a:r>
            <a:rPr lang="en-US" sz="3800" kern="1200" dirty="0"/>
            <a:t> </a:t>
          </a:r>
          <a:r>
            <a:rPr lang="en-US" sz="3800" kern="1200" dirty="0" err="1"/>
            <a:t>normalde</a:t>
          </a:r>
          <a:r>
            <a:rPr lang="en-US" sz="3800" kern="1200" dirty="0"/>
            <a:t> </a:t>
          </a:r>
          <a:r>
            <a:rPr lang="en-US" sz="3800" kern="1200" dirty="0" err="1"/>
            <a:t>resmin</a:t>
          </a:r>
          <a:r>
            <a:rPr lang="en-US" sz="3800" kern="1200" dirty="0"/>
            <a:t> </a:t>
          </a:r>
          <a:r>
            <a:rPr lang="en-US" sz="3800" kern="1200" dirty="0" err="1"/>
            <a:t>doku</a:t>
          </a:r>
          <a:r>
            <a:rPr lang="en-US" sz="3800" kern="1200" dirty="0"/>
            <a:t> </a:t>
          </a:r>
          <a:r>
            <a:rPr lang="en-US" sz="3800" kern="1200" dirty="0" err="1"/>
            <a:t>bilgisine</a:t>
          </a:r>
          <a:r>
            <a:rPr lang="en-US" sz="3800" kern="1200" dirty="0"/>
            <a:t> </a:t>
          </a:r>
          <a:r>
            <a:rPr lang="en-US" sz="3800" kern="1200" dirty="0" err="1"/>
            <a:t>sahip</a:t>
          </a:r>
          <a:r>
            <a:rPr lang="en-US" sz="3800" kern="1200" dirty="0"/>
            <a:t> </a:t>
          </a:r>
          <a:r>
            <a:rPr lang="en-US" sz="3800" kern="1200" dirty="0" err="1"/>
            <a:t>olan</a:t>
          </a:r>
          <a:r>
            <a:rPr lang="en-US" sz="3800" kern="1200" dirty="0"/>
            <a:t> </a:t>
          </a:r>
          <a:r>
            <a:rPr lang="en-US" sz="3800" kern="1200" dirty="0" err="1"/>
            <a:t>özellik</a:t>
          </a:r>
          <a:r>
            <a:rPr lang="en-US" sz="3800" kern="1200" dirty="0"/>
            <a:t> </a:t>
          </a:r>
          <a:r>
            <a:rPr lang="en-US" sz="3800" kern="1200" dirty="0" err="1"/>
            <a:t>uzayını</a:t>
          </a:r>
          <a:r>
            <a:rPr lang="en-US" sz="3800" kern="1200" dirty="0"/>
            <a:t> </a:t>
          </a:r>
          <a:r>
            <a:rPr lang="en-US" sz="3800" kern="1200" dirty="0" err="1"/>
            <a:t>kullanıyoruz</a:t>
          </a:r>
          <a:r>
            <a:rPr lang="en-US" sz="3800" kern="1200" dirty="0"/>
            <a:t>. </a:t>
          </a:r>
          <a:r>
            <a:rPr lang="en-US" sz="3800" kern="1200" dirty="0" err="1"/>
            <a:t>Özellik</a:t>
          </a:r>
          <a:r>
            <a:rPr lang="en-US" sz="3800" kern="1200" dirty="0"/>
            <a:t> </a:t>
          </a:r>
          <a:r>
            <a:rPr lang="en-US" sz="3800" kern="1200" dirty="0" err="1"/>
            <a:t>uzayı</a:t>
          </a:r>
          <a:r>
            <a:rPr lang="en-US" sz="3800" kern="1200" dirty="0"/>
            <a:t> </a:t>
          </a:r>
          <a:r>
            <a:rPr lang="en-US" sz="3800" kern="1200" dirty="0" err="1"/>
            <a:t>bir</a:t>
          </a:r>
          <a:r>
            <a:rPr lang="en-US" sz="3800" kern="1200" dirty="0"/>
            <a:t> </a:t>
          </a:r>
          <a:r>
            <a:rPr lang="en-US" sz="3800" kern="1200" dirty="0" err="1"/>
            <a:t>katmandaki</a:t>
          </a:r>
          <a:r>
            <a:rPr lang="en-US" sz="3800" kern="1200" dirty="0"/>
            <a:t> </a:t>
          </a:r>
          <a:r>
            <a:rPr lang="en-US" sz="3800" kern="1200" dirty="0" err="1"/>
            <a:t>özellik</a:t>
          </a:r>
          <a:r>
            <a:rPr lang="en-US" sz="3800" kern="1200" dirty="0"/>
            <a:t> </a:t>
          </a:r>
          <a:r>
            <a:rPr lang="en-US" sz="3800" kern="1200" dirty="0" err="1"/>
            <a:t>tepkileri</a:t>
          </a:r>
          <a:r>
            <a:rPr lang="en-US" sz="3800" kern="1200" dirty="0"/>
            <a:t> </a:t>
          </a:r>
          <a:r>
            <a:rPr lang="en-US" sz="3800" kern="1200" dirty="0" err="1"/>
            <a:t>arasındaki</a:t>
          </a:r>
          <a:r>
            <a:rPr lang="en-US" sz="3800" kern="1200" dirty="0"/>
            <a:t> </a:t>
          </a:r>
          <a:r>
            <a:rPr lang="en-US" sz="3800" kern="1200" dirty="0" err="1"/>
            <a:t>ilişki</a:t>
          </a:r>
          <a:r>
            <a:rPr lang="en-US" sz="3800" kern="1200" dirty="0"/>
            <a:t> </a:t>
          </a:r>
          <a:r>
            <a:rPr lang="en-US" sz="3800" kern="1200" dirty="0" err="1"/>
            <a:t>üzerine</a:t>
          </a:r>
          <a:r>
            <a:rPr lang="en-US" sz="3800" kern="1200" dirty="0"/>
            <a:t> </a:t>
          </a:r>
          <a:r>
            <a:rPr lang="en-US" sz="3800" kern="1200" dirty="0" err="1"/>
            <a:t>kuruluyor</a:t>
          </a:r>
          <a:r>
            <a:rPr lang="en-US" sz="3800" kern="1200" dirty="0"/>
            <a:t>. </a:t>
          </a:r>
          <a:r>
            <a:rPr lang="en-US" sz="3800" kern="1200" dirty="0" err="1"/>
            <a:t>Birden</a:t>
          </a:r>
          <a:r>
            <a:rPr lang="en-US" sz="3800" kern="1200" dirty="0"/>
            <a:t> </a:t>
          </a:r>
          <a:r>
            <a:rPr lang="en-US" sz="3800" kern="1200" dirty="0" err="1"/>
            <a:t>çok</a:t>
          </a:r>
          <a:r>
            <a:rPr lang="en-US" sz="3800" kern="1200" dirty="0"/>
            <a:t> </a:t>
          </a:r>
          <a:r>
            <a:rPr lang="en-US" sz="3800" kern="1200" dirty="0" err="1"/>
            <a:t>katmandaki</a:t>
          </a:r>
          <a:r>
            <a:rPr lang="en-US" sz="3800" kern="1200" dirty="0"/>
            <a:t> </a:t>
          </a:r>
          <a:r>
            <a:rPr lang="en-US" sz="3800" kern="1200" dirty="0" err="1"/>
            <a:t>özellikler</a:t>
          </a:r>
          <a:r>
            <a:rPr lang="en-US" sz="3800" kern="1200" dirty="0"/>
            <a:t> </a:t>
          </a:r>
          <a:r>
            <a:rPr lang="en-US" sz="3800" kern="1200" dirty="0" err="1"/>
            <a:t>arasındaki</a:t>
          </a:r>
          <a:r>
            <a:rPr lang="en-US" sz="3800" kern="1200" dirty="0"/>
            <a:t> </a:t>
          </a:r>
          <a:r>
            <a:rPr lang="en-US" sz="3800" kern="1200" dirty="0" err="1"/>
            <a:t>bağlantıyı</a:t>
          </a:r>
          <a:r>
            <a:rPr lang="en-US" sz="3800" kern="1200" dirty="0"/>
            <a:t> </a:t>
          </a:r>
          <a:r>
            <a:rPr lang="en-US" sz="3800" kern="1200" dirty="0" err="1"/>
            <a:t>kullanarak</a:t>
          </a:r>
          <a:r>
            <a:rPr lang="en-US" sz="3800" kern="1200" dirty="0"/>
            <a:t>, </a:t>
          </a:r>
          <a:r>
            <a:rPr lang="en-US" sz="3800" kern="1200" dirty="0" err="1"/>
            <a:t>resmin</a:t>
          </a:r>
          <a:r>
            <a:rPr lang="en-US" sz="3800" kern="1200" dirty="0"/>
            <a:t> </a:t>
          </a:r>
          <a:r>
            <a:rPr lang="en-US" sz="3800" kern="1200" dirty="0" err="1"/>
            <a:t>çok</a:t>
          </a:r>
          <a:r>
            <a:rPr lang="en-US" sz="3800" kern="1200" dirty="0"/>
            <a:t> </a:t>
          </a:r>
          <a:r>
            <a:rPr lang="en-US" sz="3800" kern="1200" dirty="0" err="1"/>
            <a:t>ölçekli</a:t>
          </a:r>
          <a:r>
            <a:rPr lang="en-US" sz="3800" kern="1200" dirty="0"/>
            <a:t> </a:t>
          </a:r>
          <a:r>
            <a:rPr lang="en-US" sz="3800" kern="1200" dirty="0" err="1"/>
            <a:t>bir</a:t>
          </a:r>
          <a:r>
            <a:rPr lang="en-US" sz="3800" kern="1200" dirty="0"/>
            <a:t> </a:t>
          </a:r>
          <a:r>
            <a:rPr lang="en-US" sz="3800" kern="1200" dirty="0" err="1"/>
            <a:t>temsilini</a:t>
          </a:r>
          <a:r>
            <a:rPr lang="en-US" sz="3800" kern="1200" dirty="0"/>
            <a:t> </a:t>
          </a:r>
          <a:r>
            <a:rPr lang="en-US" sz="3800" kern="1200" dirty="0" err="1"/>
            <a:t>elde</a:t>
          </a:r>
          <a:r>
            <a:rPr lang="en-US" sz="3800" kern="1200" dirty="0"/>
            <a:t> </a:t>
          </a:r>
          <a:r>
            <a:rPr lang="en-US" sz="3800" kern="1200" dirty="0" err="1"/>
            <a:t>ediyoruz</a:t>
          </a:r>
          <a:r>
            <a:rPr lang="en-US" sz="3800" kern="1200" dirty="0"/>
            <a:t>. Bu </a:t>
          </a:r>
          <a:r>
            <a:rPr lang="en-US" sz="3800" kern="1200" dirty="0" err="1"/>
            <a:t>temsil</a:t>
          </a:r>
          <a:r>
            <a:rPr lang="en-US" sz="3800" kern="1200" dirty="0"/>
            <a:t> </a:t>
          </a:r>
          <a:r>
            <a:rPr lang="en-US" sz="3800" kern="1200" dirty="0" err="1"/>
            <a:t>resmin</a:t>
          </a:r>
          <a:r>
            <a:rPr lang="en-US" sz="3800" kern="1200" dirty="0"/>
            <a:t> </a:t>
          </a:r>
          <a:r>
            <a:rPr lang="en-US" sz="3800" kern="1200" dirty="0" err="1"/>
            <a:t>genel</a:t>
          </a:r>
          <a:r>
            <a:rPr lang="en-US" sz="3800" kern="1200" dirty="0"/>
            <a:t> </a:t>
          </a:r>
          <a:r>
            <a:rPr lang="en-US" sz="3800" kern="1200" dirty="0" err="1"/>
            <a:t>dağılımından</a:t>
          </a:r>
          <a:r>
            <a:rPr lang="en-US" sz="3800" kern="1200" dirty="0"/>
            <a:t> </a:t>
          </a:r>
          <a:r>
            <a:rPr lang="en-US" sz="3800" kern="1200" dirty="0" err="1"/>
            <a:t>çok</a:t>
          </a:r>
          <a:r>
            <a:rPr lang="en-US" sz="3800" kern="1200" dirty="0"/>
            <a:t> </a:t>
          </a:r>
          <a:r>
            <a:rPr lang="en-US" sz="3800" kern="1200" dirty="0" err="1"/>
            <a:t>doku</a:t>
          </a:r>
          <a:r>
            <a:rPr lang="en-US" sz="3800" kern="1200" dirty="0"/>
            <a:t> </a:t>
          </a:r>
          <a:r>
            <a:rPr lang="en-US" sz="3800" kern="1200" dirty="0" err="1"/>
            <a:t>bilgisini</a:t>
          </a:r>
          <a:r>
            <a:rPr lang="en-US" sz="3800" kern="1200" dirty="0"/>
            <a:t> </a:t>
          </a:r>
          <a:r>
            <a:rPr lang="en-US" sz="3800" kern="1200" dirty="0" err="1"/>
            <a:t>içeriyor</a:t>
          </a:r>
          <a:r>
            <a:rPr lang="en-US" sz="3800" kern="1200" dirty="0"/>
            <a:t>.</a:t>
          </a:r>
          <a:endParaRPr lang="tr-TR" sz="3800" kern="1200" dirty="0"/>
        </a:p>
      </dsp:txBody>
      <dsp:txXfrm>
        <a:off x="160607" y="3603757"/>
        <a:ext cx="16585864" cy="29688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065A2-9241-4C95-9589-A0B03A32CF48}">
      <dsp:nvSpPr>
        <dsp:cNvPr id="0" name=""/>
        <dsp:cNvSpPr/>
      </dsp:nvSpPr>
      <dsp:spPr>
        <a:xfrm>
          <a:off x="0" y="33292"/>
          <a:ext cx="10591799" cy="3029605"/>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a:t>Bu görselde sinirsel stil transferi adımlarıyla, her içerik görseline farklı bir sanat stili uygulanmış:</a:t>
          </a:r>
          <a:endParaRPr lang="tr-TR" sz="4300" kern="1200"/>
        </a:p>
      </dsp:txBody>
      <dsp:txXfrm>
        <a:off x="147893" y="181185"/>
        <a:ext cx="10296013" cy="2733819"/>
      </dsp:txXfrm>
    </dsp:sp>
    <dsp:sp modelId="{BE7DA6FE-492D-4931-9049-D6A96FC5358C}">
      <dsp:nvSpPr>
        <dsp:cNvPr id="0" name=""/>
        <dsp:cNvSpPr/>
      </dsp:nvSpPr>
      <dsp:spPr>
        <a:xfrm>
          <a:off x="0" y="3186737"/>
          <a:ext cx="10591799" cy="3029605"/>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b="1" kern="1200" dirty="0" err="1"/>
            <a:t>İçerik</a:t>
          </a:r>
          <a:r>
            <a:rPr lang="en-US" sz="4300" b="1" kern="1200" dirty="0"/>
            <a:t> </a:t>
          </a:r>
          <a:r>
            <a:rPr lang="en-US" sz="4300" b="1" kern="1200" dirty="0" err="1"/>
            <a:t>ve</a:t>
          </a:r>
          <a:r>
            <a:rPr lang="en-US" sz="4300" b="1" kern="1200" dirty="0"/>
            <a:t> </a:t>
          </a:r>
          <a:r>
            <a:rPr lang="en-US" sz="4300" b="1" kern="1200" dirty="0" err="1"/>
            <a:t>Stil</a:t>
          </a:r>
          <a:r>
            <a:rPr lang="en-US" sz="4300" b="1" kern="1200" dirty="0"/>
            <a:t> </a:t>
          </a:r>
          <a:r>
            <a:rPr lang="en-US" sz="4300" b="1" kern="1200" dirty="0" err="1"/>
            <a:t>Seçimi</a:t>
          </a:r>
          <a:r>
            <a:rPr lang="tr-TR" sz="4300" b="1" kern="1200" dirty="0"/>
            <a:t>: </a:t>
          </a:r>
          <a:r>
            <a:rPr lang="en-US" sz="4300" kern="1200" dirty="0" err="1"/>
            <a:t>Bir</a:t>
          </a:r>
          <a:r>
            <a:rPr lang="en-US" sz="4300" kern="1200" dirty="0"/>
            <a:t> </a:t>
          </a:r>
          <a:r>
            <a:rPr lang="en-US" sz="4300" kern="1200" dirty="0" err="1"/>
            <a:t>içerik</a:t>
          </a:r>
          <a:r>
            <a:rPr lang="en-US" sz="4300" kern="1200" dirty="0"/>
            <a:t> </a:t>
          </a:r>
          <a:r>
            <a:rPr lang="en-US" sz="4300" kern="1200" dirty="0" err="1"/>
            <a:t>görüntüsü</a:t>
          </a:r>
          <a:r>
            <a:rPr lang="en-US" sz="4300" kern="1200" dirty="0"/>
            <a:t> (</a:t>
          </a:r>
          <a:r>
            <a:rPr lang="en-US" sz="4300" kern="1200" dirty="0" err="1"/>
            <a:t>örneğin</a:t>
          </a:r>
          <a:r>
            <a:rPr lang="en-US" sz="4300" kern="1200" dirty="0"/>
            <a:t>, </a:t>
          </a:r>
          <a:r>
            <a:rPr lang="en-US" sz="4300" kern="1200" dirty="0" err="1"/>
            <a:t>manzara</a:t>
          </a:r>
          <a:r>
            <a:rPr lang="en-US" sz="4300" kern="1200" dirty="0"/>
            <a:t> </a:t>
          </a:r>
          <a:r>
            <a:rPr lang="en-US" sz="4300" kern="1200" dirty="0" err="1"/>
            <a:t>veya</a:t>
          </a:r>
          <a:r>
            <a:rPr lang="en-US" sz="4300" kern="1200" dirty="0"/>
            <a:t> </a:t>
          </a:r>
          <a:r>
            <a:rPr lang="en-US" sz="4300" kern="1200" dirty="0" err="1"/>
            <a:t>portre</a:t>
          </a:r>
          <a:r>
            <a:rPr lang="en-US" sz="4300" kern="1200" dirty="0"/>
            <a:t>) </a:t>
          </a:r>
          <a:r>
            <a:rPr lang="en-US" sz="4300" kern="1200" dirty="0" err="1"/>
            <a:t>ve</a:t>
          </a:r>
          <a:r>
            <a:rPr lang="en-US" sz="4300" kern="1200" dirty="0"/>
            <a:t> </a:t>
          </a:r>
          <a:r>
            <a:rPr lang="en-US" sz="4300" kern="1200" dirty="0" err="1"/>
            <a:t>bir</a:t>
          </a:r>
          <a:r>
            <a:rPr lang="en-US" sz="4300" kern="1200" dirty="0"/>
            <a:t> </a:t>
          </a:r>
          <a:r>
            <a:rPr lang="en-US" sz="4300" kern="1200" dirty="0" err="1"/>
            <a:t>stil</a:t>
          </a:r>
          <a:r>
            <a:rPr lang="en-US" sz="4300" kern="1200" dirty="0"/>
            <a:t> </a:t>
          </a:r>
          <a:r>
            <a:rPr lang="en-US" sz="4300" kern="1200" dirty="0" err="1"/>
            <a:t>görüntüsü</a:t>
          </a:r>
          <a:r>
            <a:rPr lang="en-US" sz="4300" kern="1200" dirty="0"/>
            <a:t> (</a:t>
          </a:r>
          <a:r>
            <a:rPr lang="en-US" sz="4300" kern="1200" dirty="0" err="1"/>
            <a:t>sanat</a:t>
          </a:r>
          <a:r>
            <a:rPr lang="en-US" sz="4300" kern="1200" dirty="0"/>
            <a:t> </a:t>
          </a:r>
          <a:r>
            <a:rPr lang="en-US" sz="4300" kern="1200" dirty="0" err="1"/>
            <a:t>eseri</a:t>
          </a:r>
          <a:r>
            <a:rPr lang="en-US" sz="4300" kern="1200" dirty="0"/>
            <a:t>) </a:t>
          </a:r>
          <a:r>
            <a:rPr lang="en-US" sz="4300" kern="1200" dirty="0" err="1"/>
            <a:t>seçilir</a:t>
          </a:r>
          <a:r>
            <a:rPr lang="en-US" sz="4300" kern="1200" dirty="0"/>
            <a:t>.</a:t>
          </a:r>
          <a:r>
            <a:rPr lang="en-US" sz="4300" b="1" kern="1200" dirty="0"/>
            <a:t> </a:t>
          </a:r>
          <a:endParaRPr lang="tr-TR" sz="4300" kern="1200" dirty="0"/>
        </a:p>
      </dsp:txBody>
      <dsp:txXfrm>
        <a:off x="147893" y="3334630"/>
        <a:ext cx="10296013" cy="2733819"/>
      </dsp:txXfrm>
    </dsp:sp>
    <dsp:sp modelId="{87B4A47B-2F4D-4A73-AF78-092389217E17}">
      <dsp:nvSpPr>
        <dsp:cNvPr id="0" name=""/>
        <dsp:cNvSpPr/>
      </dsp:nvSpPr>
      <dsp:spPr>
        <a:xfrm>
          <a:off x="0" y="6340182"/>
          <a:ext cx="10591799" cy="3029605"/>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b="1" kern="1200" dirty="0" err="1"/>
            <a:t>Özellik</a:t>
          </a:r>
          <a:r>
            <a:rPr lang="en-US" sz="4300" b="1" kern="1200" dirty="0"/>
            <a:t> </a:t>
          </a:r>
          <a:r>
            <a:rPr lang="en-US" sz="4300" b="1" kern="1200" dirty="0" err="1"/>
            <a:t>Çıkartma</a:t>
          </a:r>
          <a:r>
            <a:rPr lang="tr-TR" sz="4300" b="1" kern="1200" dirty="0"/>
            <a:t>: </a:t>
          </a:r>
          <a:r>
            <a:rPr lang="en-US" sz="4300" kern="1200" dirty="0" err="1"/>
            <a:t>Derin</a:t>
          </a:r>
          <a:r>
            <a:rPr lang="en-US" sz="4300" kern="1200" dirty="0"/>
            <a:t> </a:t>
          </a:r>
          <a:r>
            <a:rPr lang="en-US" sz="4300" kern="1200" dirty="0" err="1"/>
            <a:t>öğrenme</a:t>
          </a:r>
          <a:r>
            <a:rPr lang="en-US" sz="4300" kern="1200" dirty="0"/>
            <a:t> </a:t>
          </a:r>
          <a:r>
            <a:rPr lang="en-US" sz="4300" kern="1200" dirty="0" err="1"/>
            <a:t>modeli</a:t>
          </a:r>
          <a:r>
            <a:rPr lang="en-US" sz="4300" kern="1200" dirty="0"/>
            <a:t> </a:t>
          </a:r>
          <a:r>
            <a:rPr lang="en-US" sz="4300" kern="1200" dirty="0" err="1"/>
            <a:t>ile</a:t>
          </a:r>
          <a:r>
            <a:rPr lang="en-US" sz="4300" kern="1200" dirty="0"/>
            <a:t> </a:t>
          </a:r>
          <a:r>
            <a:rPr lang="en-US" sz="4300" kern="1200" dirty="0" err="1"/>
            <a:t>içerik</a:t>
          </a:r>
          <a:r>
            <a:rPr lang="en-US" sz="4300" kern="1200" dirty="0"/>
            <a:t> </a:t>
          </a:r>
          <a:r>
            <a:rPr lang="en-US" sz="4300" kern="1200" dirty="0" err="1"/>
            <a:t>görüntüsünden</a:t>
          </a:r>
          <a:r>
            <a:rPr lang="en-US" sz="4300" kern="1200" dirty="0"/>
            <a:t> </a:t>
          </a:r>
          <a:r>
            <a:rPr lang="en-US" sz="4300" kern="1200" dirty="0" err="1"/>
            <a:t>ana</a:t>
          </a:r>
          <a:r>
            <a:rPr lang="en-US" sz="4300" kern="1200" dirty="0"/>
            <a:t> </a:t>
          </a:r>
          <a:r>
            <a:rPr lang="en-US" sz="4300" kern="1200" dirty="0" err="1"/>
            <a:t>hatlar</a:t>
          </a:r>
          <a:r>
            <a:rPr lang="en-US" sz="4300" kern="1200" dirty="0"/>
            <a:t>, </a:t>
          </a:r>
          <a:r>
            <a:rPr lang="en-US" sz="4300" kern="1200" dirty="0" err="1"/>
            <a:t>stil</a:t>
          </a:r>
          <a:r>
            <a:rPr lang="en-US" sz="4300" kern="1200" dirty="0"/>
            <a:t> </a:t>
          </a:r>
          <a:r>
            <a:rPr lang="en-US" sz="4300" kern="1200" dirty="0" err="1"/>
            <a:t>görüntüsünden</a:t>
          </a:r>
          <a:r>
            <a:rPr lang="en-US" sz="4300" kern="1200" dirty="0"/>
            <a:t> </a:t>
          </a:r>
          <a:r>
            <a:rPr lang="en-US" sz="4300" kern="1200" dirty="0" err="1"/>
            <a:t>ise</a:t>
          </a:r>
          <a:r>
            <a:rPr lang="en-US" sz="4300" kern="1200" dirty="0"/>
            <a:t> </a:t>
          </a:r>
          <a:r>
            <a:rPr lang="en-US" sz="4300" kern="1200" dirty="0" err="1"/>
            <a:t>renk</a:t>
          </a:r>
          <a:r>
            <a:rPr lang="en-US" sz="4300" kern="1200" dirty="0"/>
            <a:t> </a:t>
          </a:r>
          <a:r>
            <a:rPr lang="en-US" sz="4300" kern="1200" dirty="0" err="1"/>
            <a:t>ve</a:t>
          </a:r>
          <a:r>
            <a:rPr lang="en-US" sz="4300" kern="1200" dirty="0"/>
            <a:t> </a:t>
          </a:r>
          <a:r>
            <a:rPr lang="en-US" sz="4300" kern="1200" dirty="0" err="1"/>
            <a:t>doku</a:t>
          </a:r>
          <a:r>
            <a:rPr lang="en-US" sz="4300" kern="1200" dirty="0"/>
            <a:t> </a:t>
          </a:r>
          <a:r>
            <a:rPr lang="en-US" sz="4300" kern="1200" dirty="0" err="1"/>
            <a:t>özellikleri</a:t>
          </a:r>
          <a:r>
            <a:rPr lang="en-US" sz="4300" kern="1200" dirty="0"/>
            <a:t> </a:t>
          </a:r>
          <a:r>
            <a:rPr lang="en-US" sz="4300" kern="1200" dirty="0" err="1"/>
            <a:t>elde</a:t>
          </a:r>
          <a:r>
            <a:rPr lang="en-US" sz="4300" kern="1200" dirty="0"/>
            <a:t> </a:t>
          </a:r>
          <a:r>
            <a:rPr lang="en-US" sz="4300" kern="1200" dirty="0" err="1"/>
            <a:t>edilir</a:t>
          </a:r>
          <a:r>
            <a:rPr lang="en-US" sz="4300" kern="1200" dirty="0"/>
            <a:t>.</a:t>
          </a:r>
          <a:r>
            <a:rPr lang="en-US" sz="4300" b="1" kern="1200" dirty="0"/>
            <a:t> </a:t>
          </a:r>
          <a:endParaRPr lang="tr-TR" sz="4300" kern="1200" dirty="0"/>
        </a:p>
      </dsp:txBody>
      <dsp:txXfrm>
        <a:off x="147893" y="6488075"/>
        <a:ext cx="10296013" cy="273381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9E482-EE10-4E1E-9F8D-3BB91BCBE5B6}">
      <dsp:nvSpPr>
        <dsp:cNvPr id="0" name=""/>
        <dsp:cNvSpPr/>
      </dsp:nvSpPr>
      <dsp:spPr>
        <a:xfrm>
          <a:off x="0" y="66388"/>
          <a:ext cx="8553890" cy="27120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en-US" sz="3800" b="1" kern="1200" dirty="0" err="1"/>
            <a:t>Kayıp</a:t>
          </a:r>
          <a:r>
            <a:rPr lang="en-US" sz="3800" b="1" kern="1200" dirty="0"/>
            <a:t> </a:t>
          </a:r>
          <a:r>
            <a:rPr lang="en-US" sz="3800" b="1" kern="1200" dirty="0" err="1"/>
            <a:t>Hesaplama</a:t>
          </a:r>
          <a:r>
            <a:rPr lang="tr-TR" sz="3800" b="1" kern="1200" dirty="0"/>
            <a:t>: </a:t>
          </a:r>
          <a:r>
            <a:rPr lang="en-US" sz="3800" kern="1200" dirty="0" err="1"/>
            <a:t>İçerik</a:t>
          </a:r>
          <a:r>
            <a:rPr lang="en-US" sz="3800" kern="1200" dirty="0"/>
            <a:t> </a:t>
          </a:r>
          <a:r>
            <a:rPr lang="en-US" sz="3800" kern="1200" dirty="0" err="1"/>
            <a:t>ve</a:t>
          </a:r>
          <a:r>
            <a:rPr lang="en-US" sz="3800" kern="1200" dirty="0"/>
            <a:t> </a:t>
          </a:r>
          <a:r>
            <a:rPr lang="en-US" sz="3800" kern="1200" dirty="0" err="1"/>
            <a:t>stil</a:t>
          </a:r>
          <a:r>
            <a:rPr lang="en-US" sz="3800" kern="1200" dirty="0"/>
            <a:t> </a:t>
          </a:r>
          <a:r>
            <a:rPr lang="en-US" sz="3800" kern="1200" dirty="0" err="1"/>
            <a:t>kayıpları</a:t>
          </a:r>
          <a:r>
            <a:rPr lang="en-US" sz="3800" kern="1200" dirty="0"/>
            <a:t> </a:t>
          </a:r>
          <a:r>
            <a:rPr lang="en-US" sz="3800" kern="1200" dirty="0" err="1"/>
            <a:t>hesaplanarak</a:t>
          </a:r>
          <a:r>
            <a:rPr lang="en-US" sz="3800" kern="1200" dirty="0"/>
            <a:t>, </a:t>
          </a:r>
          <a:r>
            <a:rPr lang="en-US" sz="3800" kern="1200" dirty="0" err="1"/>
            <a:t>görüntünün</a:t>
          </a:r>
          <a:r>
            <a:rPr lang="en-US" sz="3800" kern="1200" dirty="0"/>
            <a:t> hem </a:t>
          </a:r>
          <a:r>
            <a:rPr lang="en-US" sz="3800" kern="1200" dirty="0" err="1"/>
            <a:t>içeriği</a:t>
          </a:r>
          <a:r>
            <a:rPr lang="en-US" sz="3800" kern="1200" dirty="0"/>
            <a:t> hem de </a:t>
          </a:r>
          <a:r>
            <a:rPr lang="en-US" sz="3800" kern="1200" dirty="0" err="1"/>
            <a:t>stiline</a:t>
          </a:r>
          <a:r>
            <a:rPr lang="en-US" sz="3800" kern="1200" dirty="0"/>
            <a:t> </a:t>
          </a:r>
          <a:r>
            <a:rPr lang="en-US" sz="3800" kern="1200" dirty="0" err="1"/>
            <a:t>göre</a:t>
          </a:r>
          <a:r>
            <a:rPr lang="en-US" sz="3800" kern="1200" dirty="0"/>
            <a:t> optimize </a:t>
          </a:r>
          <a:r>
            <a:rPr lang="en-US" sz="3800" kern="1200" dirty="0" err="1"/>
            <a:t>edilmesi</a:t>
          </a:r>
          <a:r>
            <a:rPr lang="en-US" sz="3800" kern="1200" dirty="0"/>
            <a:t> </a:t>
          </a:r>
          <a:r>
            <a:rPr lang="en-US" sz="3800" kern="1200" dirty="0" err="1"/>
            <a:t>sağlanır</a:t>
          </a:r>
          <a:r>
            <a:rPr lang="en-US" sz="3800" kern="1200" dirty="0"/>
            <a:t>.</a:t>
          </a:r>
          <a:endParaRPr lang="tr-TR" sz="3800" kern="1200" dirty="0"/>
        </a:p>
      </dsp:txBody>
      <dsp:txXfrm>
        <a:off x="132392" y="198780"/>
        <a:ext cx="8289106" cy="2447275"/>
      </dsp:txXfrm>
    </dsp:sp>
    <dsp:sp modelId="{6CA86DD8-B2AA-4865-94EB-25D0A27FCCDB}">
      <dsp:nvSpPr>
        <dsp:cNvPr id="0" name=""/>
        <dsp:cNvSpPr/>
      </dsp:nvSpPr>
      <dsp:spPr>
        <a:xfrm>
          <a:off x="0" y="2887888"/>
          <a:ext cx="8553890" cy="2712059"/>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en-US" sz="3800" b="1" kern="1200" dirty="0" err="1"/>
            <a:t>Optimizasyon</a:t>
          </a:r>
          <a:r>
            <a:rPr lang="tr-TR" sz="3800" b="1" kern="1200" dirty="0"/>
            <a:t>: </a:t>
          </a:r>
          <a:r>
            <a:rPr lang="en-US" sz="3800" kern="1200" dirty="0" err="1"/>
            <a:t>İçerik</a:t>
          </a:r>
          <a:r>
            <a:rPr lang="en-US" sz="3800" kern="1200" dirty="0"/>
            <a:t> </a:t>
          </a:r>
          <a:r>
            <a:rPr lang="en-US" sz="3800" kern="1200" dirty="0" err="1"/>
            <a:t>görüntüsüne</a:t>
          </a:r>
          <a:r>
            <a:rPr lang="en-US" sz="3800" kern="1200" dirty="0"/>
            <a:t> </a:t>
          </a:r>
          <a:r>
            <a:rPr lang="en-US" sz="3800" kern="1200" dirty="0" err="1"/>
            <a:t>stil</a:t>
          </a:r>
          <a:r>
            <a:rPr lang="en-US" sz="3800" kern="1200" dirty="0"/>
            <a:t> </a:t>
          </a:r>
          <a:r>
            <a:rPr lang="en-US" sz="3800" kern="1200" dirty="0" err="1"/>
            <a:t>özellikleri</a:t>
          </a:r>
          <a:r>
            <a:rPr lang="en-US" sz="3800" kern="1200" dirty="0"/>
            <a:t> </a:t>
          </a:r>
          <a:r>
            <a:rPr lang="en-US" sz="3800" kern="1200" dirty="0" err="1"/>
            <a:t>eklenir</a:t>
          </a:r>
          <a:r>
            <a:rPr lang="en-US" sz="3800" kern="1200" dirty="0"/>
            <a:t> </a:t>
          </a:r>
          <a:r>
            <a:rPr lang="en-US" sz="3800" kern="1200" dirty="0" err="1"/>
            <a:t>ve</a:t>
          </a:r>
          <a:r>
            <a:rPr lang="en-US" sz="3800" kern="1200" dirty="0"/>
            <a:t> </a:t>
          </a:r>
          <a:r>
            <a:rPr lang="en-US" sz="3800" kern="1200" dirty="0" err="1"/>
            <a:t>sonuç</a:t>
          </a:r>
          <a:r>
            <a:rPr lang="en-US" sz="3800" kern="1200" dirty="0"/>
            <a:t>, </a:t>
          </a:r>
          <a:r>
            <a:rPr lang="en-US" sz="3800" kern="1200" dirty="0" err="1"/>
            <a:t>içeriği</a:t>
          </a:r>
          <a:r>
            <a:rPr lang="en-US" sz="3800" kern="1200" dirty="0"/>
            <a:t> </a:t>
          </a:r>
          <a:r>
            <a:rPr lang="en-US" sz="3800" kern="1200" dirty="0" err="1"/>
            <a:t>koruyan</a:t>
          </a:r>
          <a:r>
            <a:rPr lang="en-US" sz="3800" kern="1200" dirty="0"/>
            <a:t> </a:t>
          </a:r>
          <a:r>
            <a:rPr lang="en-US" sz="3800" kern="1200" dirty="0" err="1"/>
            <a:t>ancak</a:t>
          </a:r>
          <a:r>
            <a:rPr lang="en-US" sz="3800" kern="1200" dirty="0"/>
            <a:t> </a:t>
          </a:r>
          <a:r>
            <a:rPr lang="en-US" sz="3800" kern="1200" dirty="0" err="1"/>
            <a:t>stil</a:t>
          </a:r>
          <a:r>
            <a:rPr lang="en-US" sz="3800" kern="1200" dirty="0"/>
            <a:t> </a:t>
          </a:r>
          <a:r>
            <a:rPr lang="en-US" sz="3800" kern="1200" dirty="0" err="1"/>
            <a:t>dokusunu</a:t>
          </a:r>
          <a:r>
            <a:rPr lang="en-US" sz="3800" kern="1200" dirty="0"/>
            <a:t> </a:t>
          </a:r>
          <a:r>
            <a:rPr lang="en-US" sz="3800" kern="1200" dirty="0" err="1"/>
            <a:t>taşıyan</a:t>
          </a:r>
          <a:r>
            <a:rPr lang="en-US" sz="3800" kern="1200" dirty="0"/>
            <a:t> </a:t>
          </a:r>
          <a:r>
            <a:rPr lang="en-US" sz="3800" kern="1200" dirty="0" err="1"/>
            <a:t>bir</a:t>
          </a:r>
          <a:r>
            <a:rPr lang="en-US" sz="3800" kern="1200" dirty="0"/>
            <a:t> </a:t>
          </a:r>
          <a:r>
            <a:rPr lang="en-US" sz="3800" kern="1200" dirty="0" err="1"/>
            <a:t>görsel</a:t>
          </a:r>
          <a:r>
            <a:rPr lang="en-US" sz="3800" kern="1200" dirty="0"/>
            <a:t> </a:t>
          </a:r>
          <a:r>
            <a:rPr lang="en-US" sz="3800" kern="1200" dirty="0" err="1"/>
            <a:t>olur</a:t>
          </a:r>
          <a:r>
            <a:rPr lang="en-US" sz="3800" kern="1200" dirty="0"/>
            <a:t>.</a:t>
          </a:r>
          <a:endParaRPr lang="tr-TR" sz="3800" kern="1200" dirty="0"/>
        </a:p>
      </dsp:txBody>
      <dsp:txXfrm>
        <a:off x="132392" y="3020280"/>
        <a:ext cx="8289106" cy="2447275"/>
      </dsp:txXfrm>
    </dsp:sp>
    <dsp:sp modelId="{4A325F02-ADBD-4EC9-BB00-1653BE992760}">
      <dsp:nvSpPr>
        <dsp:cNvPr id="0" name=""/>
        <dsp:cNvSpPr/>
      </dsp:nvSpPr>
      <dsp:spPr>
        <a:xfrm>
          <a:off x="0" y="5709387"/>
          <a:ext cx="8553890" cy="2712059"/>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4780" tIns="144780" rIns="144780" bIns="144780" numCol="1" spcCol="1270" anchor="ctr" anchorCtr="0">
          <a:noAutofit/>
        </a:bodyPr>
        <a:lstStyle/>
        <a:p>
          <a:pPr marL="0" lvl="0" indent="0" algn="l" defTabSz="1689100" rtl="0">
            <a:lnSpc>
              <a:spcPct val="90000"/>
            </a:lnSpc>
            <a:spcBef>
              <a:spcPct val="0"/>
            </a:spcBef>
            <a:spcAft>
              <a:spcPct val="35000"/>
            </a:spcAft>
            <a:buNone/>
          </a:pPr>
          <a:r>
            <a:rPr lang="en-US" sz="3800" kern="1200"/>
            <a:t>Her örnekte bu adımlar tekrarlanarak sanatsal efektler elde edilmiştir.</a:t>
          </a:r>
          <a:endParaRPr lang="tr-TR" sz="3800" kern="1200"/>
        </a:p>
      </dsp:txBody>
      <dsp:txXfrm>
        <a:off x="132392" y="5841779"/>
        <a:ext cx="8289106" cy="244727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8A750-54CF-4F21-978F-1560C695697B}">
      <dsp:nvSpPr>
        <dsp:cNvPr id="0" name=""/>
        <dsp:cNvSpPr/>
      </dsp:nvSpPr>
      <dsp:spPr>
        <a:xfrm>
          <a:off x="0" y="793718"/>
          <a:ext cx="16907078" cy="38025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7640" tIns="167640" rIns="167640" bIns="167640" numCol="1" spcCol="1270" anchor="ctr" anchorCtr="0">
          <a:noAutofit/>
        </a:bodyPr>
        <a:lstStyle/>
        <a:p>
          <a:pPr marL="0" lvl="0" indent="0" algn="l" defTabSz="1955800" rtl="0">
            <a:lnSpc>
              <a:spcPct val="90000"/>
            </a:lnSpc>
            <a:spcBef>
              <a:spcPct val="0"/>
            </a:spcBef>
            <a:spcAft>
              <a:spcPct val="35000"/>
            </a:spcAft>
            <a:buNone/>
          </a:pPr>
          <a:r>
            <a:rPr lang="en-US" sz="4400" kern="1200" dirty="0" err="1"/>
            <a:t>İçerik</a:t>
          </a:r>
          <a:r>
            <a:rPr lang="en-US" sz="4400" kern="1200" dirty="0"/>
            <a:t> </a:t>
          </a:r>
          <a:r>
            <a:rPr lang="en-US" sz="4400" kern="1200" dirty="0" err="1"/>
            <a:t>kayıp</a:t>
          </a:r>
          <a:r>
            <a:rPr lang="en-US" sz="4400" kern="1200" dirty="0"/>
            <a:t> </a:t>
          </a:r>
          <a:r>
            <a:rPr lang="en-US" sz="4400" kern="1200" dirty="0" err="1"/>
            <a:t>fonksiyonu</a:t>
          </a:r>
          <a:r>
            <a:rPr lang="en-US" sz="4400" kern="1200" dirty="0"/>
            <a:t> </a:t>
          </a:r>
          <a:r>
            <a:rPr lang="en-US" sz="4400" kern="1200" dirty="0" err="1"/>
            <a:t>derin</a:t>
          </a:r>
          <a:r>
            <a:rPr lang="en-US" sz="4400" kern="1200" dirty="0"/>
            <a:t> </a:t>
          </a:r>
          <a:r>
            <a:rPr lang="en-US" sz="4400" kern="1200" dirty="0" err="1"/>
            <a:t>katmanlardaki</a:t>
          </a:r>
          <a:r>
            <a:rPr lang="en-US" sz="4400" kern="1200" dirty="0"/>
            <a:t> </a:t>
          </a:r>
          <a:r>
            <a:rPr lang="en-US" sz="4400" kern="1200" dirty="0" err="1"/>
            <a:t>aktivasyonun</a:t>
          </a:r>
          <a:r>
            <a:rPr lang="en-US" sz="4400" kern="1200" dirty="0"/>
            <a:t> hem </a:t>
          </a:r>
          <a:r>
            <a:rPr lang="en-US" sz="4400" kern="1200" dirty="0" err="1"/>
            <a:t>yaratılacak</a:t>
          </a:r>
          <a:r>
            <a:rPr lang="en-US" sz="4400" kern="1200" dirty="0"/>
            <a:t> </a:t>
          </a:r>
          <a:r>
            <a:rPr lang="en-US" sz="4400" kern="1200" dirty="0" err="1"/>
            <a:t>resim</a:t>
          </a:r>
          <a:r>
            <a:rPr lang="en-US" sz="4400" kern="1200" dirty="0"/>
            <a:t> hem de </a:t>
          </a:r>
          <a:r>
            <a:rPr lang="en-US" sz="4400" kern="1200" dirty="0" err="1"/>
            <a:t>içeriği</a:t>
          </a:r>
          <a:r>
            <a:rPr lang="en-US" sz="4400" kern="1200" dirty="0"/>
            <a:t> </a:t>
          </a:r>
          <a:r>
            <a:rPr lang="en-US" sz="4400" kern="1200" dirty="0" err="1"/>
            <a:t>alınacak</a:t>
          </a:r>
          <a:r>
            <a:rPr lang="en-US" sz="4400" kern="1200" dirty="0"/>
            <a:t> </a:t>
          </a:r>
          <a:r>
            <a:rPr lang="en-US" sz="4400" kern="1200" dirty="0" err="1"/>
            <a:t>resim</a:t>
          </a:r>
          <a:r>
            <a:rPr lang="en-US" sz="4400" kern="1200" dirty="0"/>
            <a:t> </a:t>
          </a:r>
          <a:r>
            <a:rPr lang="en-US" sz="4400" kern="1200" dirty="0" err="1"/>
            <a:t>için</a:t>
          </a:r>
          <a:r>
            <a:rPr lang="en-US" sz="4400" kern="1200" dirty="0"/>
            <a:t> </a:t>
          </a:r>
          <a:r>
            <a:rPr lang="en-US" sz="4400" kern="1200" dirty="0" err="1"/>
            <a:t>benzer</a:t>
          </a:r>
          <a:r>
            <a:rPr lang="en-US" sz="4400" kern="1200" dirty="0"/>
            <a:t> </a:t>
          </a:r>
          <a:r>
            <a:rPr lang="en-US" sz="4400" kern="1200" dirty="0" err="1"/>
            <a:t>olmasını</a:t>
          </a:r>
          <a:r>
            <a:rPr lang="en-US" sz="4400" kern="1200" dirty="0"/>
            <a:t> </a:t>
          </a:r>
          <a:r>
            <a:rPr lang="en-US" sz="4400" kern="1200" dirty="0" err="1"/>
            <a:t>sağlıyor</a:t>
          </a:r>
          <a:r>
            <a:rPr lang="en-US" sz="4400" kern="1200" dirty="0"/>
            <a:t>. </a:t>
          </a:r>
          <a:r>
            <a:rPr lang="en-US" sz="4400" kern="1200" dirty="0" err="1"/>
            <a:t>Stil</a:t>
          </a:r>
          <a:r>
            <a:rPr lang="en-US" sz="4400" kern="1200" dirty="0"/>
            <a:t> </a:t>
          </a:r>
          <a:r>
            <a:rPr lang="en-US" sz="4400" kern="1200" dirty="0" err="1"/>
            <a:t>kayıp</a:t>
          </a:r>
          <a:r>
            <a:rPr lang="en-US" sz="4400" kern="1200" dirty="0"/>
            <a:t> </a:t>
          </a:r>
          <a:r>
            <a:rPr lang="en-US" sz="4400" kern="1200" dirty="0" err="1"/>
            <a:t>fonksiyonu</a:t>
          </a:r>
          <a:r>
            <a:rPr lang="en-US" sz="4400" kern="1200" dirty="0"/>
            <a:t> </a:t>
          </a:r>
          <a:r>
            <a:rPr lang="en-US" sz="4400" kern="1200" dirty="0" err="1"/>
            <a:t>ise</a:t>
          </a:r>
          <a:r>
            <a:rPr lang="en-US" sz="4400" kern="1200" dirty="0"/>
            <a:t> her </a:t>
          </a:r>
          <a:r>
            <a:rPr lang="en-US" sz="4400" kern="1200" dirty="0" err="1"/>
            <a:t>katmandaki</a:t>
          </a:r>
          <a:r>
            <a:rPr lang="en-US" sz="4400" kern="1200" dirty="0"/>
            <a:t> </a:t>
          </a:r>
          <a:r>
            <a:rPr lang="en-US" sz="4400" kern="1200" dirty="0" err="1"/>
            <a:t>ilişkilerin</a:t>
          </a:r>
          <a:r>
            <a:rPr lang="en-US" sz="4400" kern="1200" dirty="0"/>
            <a:t> </a:t>
          </a:r>
          <a:r>
            <a:rPr lang="en-US" sz="4400" kern="1200" dirty="0" err="1"/>
            <a:t>aktivasyonun</a:t>
          </a:r>
          <a:r>
            <a:rPr lang="en-US" sz="4400" kern="1200" dirty="0"/>
            <a:t> hem </a:t>
          </a:r>
          <a:r>
            <a:rPr lang="en-US" sz="4400" kern="1200" dirty="0" err="1"/>
            <a:t>stili</a:t>
          </a:r>
          <a:r>
            <a:rPr lang="en-US" sz="4400" kern="1200" dirty="0"/>
            <a:t> </a:t>
          </a:r>
          <a:r>
            <a:rPr lang="en-US" sz="4400" kern="1200" dirty="0" err="1"/>
            <a:t>alınacak</a:t>
          </a:r>
          <a:r>
            <a:rPr lang="en-US" sz="4400" kern="1200" dirty="0"/>
            <a:t> </a:t>
          </a:r>
          <a:r>
            <a:rPr lang="en-US" sz="4400" kern="1200" dirty="0" err="1"/>
            <a:t>resim</a:t>
          </a:r>
          <a:r>
            <a:rPr lang="en-US" sz="4400" kern="1200" dirty="0"/>
            <a:t> hem de </a:t>
          </a:r>
          <a:r>
            <a:rPr lang="en-US" sz="4400" kern="1200" dirty="0" err="1"/>
            <a:t>yaratılacak</a:t>
          </a:r>
          <a:r>
            <a:rPr lang="en-US" sz="4400" kern="1200" dirty="0"/>
            <a:t> </a:t>
          </a:r>
          <a:r>
            <a:rPr lang="en-US" sz="4400" kern="1200" dirty="0" err="1"/>
            <a:t>resim</a:t>
          </a:r>
          <a:r>
            <a:rPr lang="en-US" sz="4400" kern="1200" dirty="0"/>
            <a:t> </a:t>
          </a:r>
          <a:r>
            <a:rPr lang="en-US" sz="4400" kern="1200" dirty="0" err="1"/>
            <a:t>için</a:t>
          </a:r>
          <a:r>
            <a:rPr lang="en-US" sz="4400" kern="1200" dirty="0"/>
            <a:t> </a:t>
          </a:r>
          <a:r>
            <a:rPr lang="en-US" sz="4400" kern="1200" dirty="0" err="1"/>
            <a:t>benzer</a:t>
          </a:r>
          <a:r>
            <a:rPr lang="en-US" sz="4400" kern="1200" dirty="0"/>
            <a:t> </a:t>
          </a:r>
          <a:r>
            <a:rPr lang="en-US" sz="4400" kern="1200" dirty="0" err="1"/>
            <a:t>olmasını</a:t>
          </a:r>
          <a:r>
            <a:rPr lang="en-US" sz="4400" kern="1200" dirty="0"/>
            <a:t> </a:t>
          </a:r>
          <a:r>
            <a:rPr lang="en-US" sz="4400" kern="1200" dirty="0" err="1"/>
            <a:t>sağlıyor</a:t>
          </a:r>
          <a:r>
            <a:rPr lang="en-US" sz="4400" kern="1200" dirty="0"/>
            <a:t>.</a:t>
          </a:r>
          <a:endParaRPr lang="tr-TR" sz="4400" kern="1200" dirty="0"/>
        </a:p>
      </dsp:txBody>
      <dsp:txXfrm>
        <a:off x="185623" y="979341"/>
        <a:ext cx="16535832" cy="343125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EC4D3-C6AB-4C1B-8A94-CC72338C29F4}">
      <dsp:nvSpPr>
        <dsp:cNvPr id="0" name=""/>
        <dsp:cNvSpPr/>
      </dsp:nvSpPr>
      <dsp:spPr>
        <a:xfrm>
          <a:off x="0" y="0"/>
          <a:ext cx="17650985" cy="146983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b="1" kern="1200" dirty="0" err="1">
              <a:solidFill>
                <a:srgbClr val="7030A0"/>
              </a:solidFill>
            </a:rPr>
            <a:t>İçerik</a:t>
          </a:r>
          <a:r>
            <a:rPr lang="en-US" sz="3700" b="1" kern="1200" dirty="0">
              <a:solidFill>
                <a:srgbClr val="7030A0"/>
              </a:solidFill>
            </a:rPr>
            <a:t> </a:t>
          </a:r>
          <a:r>
            <a:rPr lang="en-US" sz="3700" b="1" kern="1200" dirty="0" err="1">
              <a:solidFill>
                <a:srgbClr val="7030A0"/>
              </a:solidFill>
            </a:rPr>
            <a:t>Kayıp</a:t>
          </a:r>
          <a:r>
            <a:rPr lang="en-US" sz="3700" b="1" kern="1200" dirty="0">
              <a:solidFill>
                <a:srgbClr val="7030A0"/>
              </a:solidFill>
            </a:rPr>
            <a:t> </a:t>
          </a:r>
          <a:r>
            <a:rPr lang="en-US" sz="3700" b="1" kern="1200" dirty="0" err="1">
              <a:solidFill>
                <a:srgbClr val="7030A0"/>
              </a:solidFill>
            </a:rPr>
            <a:t>Fonksiyonu</a:t>
          </a:r>
          <a:endParaRPr lang="tr-TR" sz="3700" kern="1200" dirty="0">
            <a:solidFill>
              <a:srgbClr val="7030A0"/>
            </a:solidFill>
          </a:endParaRPr>
        </a:p>
      </dsp:txBody>
      <dsp:txXfrm>
        <a:off x="71751" y="71751"/>
        <a:ext cx="17507483" cy="1326328"/>
      </dsp:txXfrm>
    </dsp:sp>
    <dsp:sp modelId="{BC5556D4-38CB-408A-9550-FF5B8C341AC6}">
      <dsp:nvSpPr>
        <dsp:cNvPr id="0" name=""/>
        <dsp:cNvSpPr/>
      </dsp:nvSpPr>
      <dsp:spPr>
        <a:xfrm>
          <a:off x="0" y="1611047"/>
          <a:ext cx="17650985" cy="146983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kern="1200"/>
            <a:t>İçerik kayıp fonksiyonu yaratılan resimde istediğimiz içeriğin olmasını sağlamak için kullanılır. .</a:t>
          </a:r>
          <a:endParaRPr lang="tr-TR" sz="3700" kern="1200"/>
        </a:p>
      </dsp:txBody>
      <dsp:txXfrm>
        <a:off x="71751" y="1682798"/>
        <a:ext cx="17507483" cy="13263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B0D69-39AA-46C3-8DD4-BD3A18B3BC48}">
      <dsp:nvSpPr>
        <dsp:cNvPr id="0" name=""/>
        <dsp:cNvSpPr/>
      </dsp:nvSpPr>
      <dsp:spPr>
        <a:xfrm>
          <a:off x="0" y="0"/>
          <a:ext cx="14592300" cy="2052216"/>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b="1" kern="1200" dirty="0" err="1">
              <a:solidFill>
                <a:srgbClr val="7030A0"/>
              </a:solidFill>
            </a:rPr>
            <a:t>Stil</a:t>
          </a:r>
          <a:r>
            <a:rPr lang="en-US" sz="3700" b="1" kern="1200" dirty="0">
              <a:solidFill>
                <a:srgbClr val="7030A0"/>
              </a:solidFill>
            </a:rPr>
            <a:t> </a:t>
          </a:r>
          <a:r>
            <a:rPr lang="en-US" sz="3700" b="1" kern="1200" dirty="0" err="1">
              <a:solidFill>
                <a:srgbClr val="7030A0"/>
              </a:solidFill>
            </a:rPr>
            <a:t>Kayıp</a:t>
          </a:r>
          <a:r>
            <a:rPr lang="en-US" sz="3700" b="1" kern="1200" dirty="0">
              <a:solidFill>
                <a:srgbClr val="7030A0"/>
              </a:solidFill>
            </a:rPr>
            <a:t> </a:t>
          </a:r>
          <a:r>
            <a:rPr lang="en-US" sz="3700" b="1" kern="1200" dirty="0" err="1">
              <a:solidFill>
                <a:srgbClr val="7030A0"/>
              </a:solidFill>
            </a:rPr>
            <a:t>Fonksiyonu</a:t>
          </a:r>
          <a:endParaRPr lang="tr-TR" sz="3700" kern="1200" dirty="0">
            <a:solidFill>
              <a:srgbClr val="7030A0"/>
            </a:solidFill>
          </a:endParaRPr>
        </a:p>
      </dsp:txBody>
      <dsp:txXfrm>
        <a:off x="100181" y="100181"/>
        <a:ext cx="14391938" cy="1851854"/>
      </dsp:txXfrm>
    </dsp:sp>
    <dsp:sp modelId="{0938BB58-049E-4D69-BF46-66BEA10DEB1B}">
      <dsp:nvSpPr>
        <dsp:cNvPr id="0" name=""/>
        <dsp:cNvSpPr/>
      </dsp:nvSpPr>
      <dsp:spPr>
        <a:xfrm>
          <a:off x="0" y="2207716"/>
          <a:ext cx="14592300" cy="2052216"/>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rtl="0">
            <a:lnSpc>
              <a:spcPct val="90000"/>
            </a:lnSpc>
            <a:spcBef>
              <a:spcPct val="0"/>
            </a:spcBef>
            <a:spcAft>
              <a:spcPct val="35000"/>
            </a:spcAft>
            <a:buNone/>
          </a:pPr>
          <a:r>
            <a:rPr lang="en-US" sz="3700" kern="1200"/>
            <a:t>Stil kayıp fonksiyonunda önce bahsettiğimiz katmanlar arasındaki ilişkileri incelememiz gerekiyor. Bunun içinde katmanlardaki aktivasyonların iç çarpımlarını almak gerekiyor.</a:t>
          </a:r>
          <a:endParaRPr lang="tr-TR" sz="3700" kern="1200"/>
        </a:p>
      </dsp:txBody>
      <dsp:txXfrm>
        <a:off x="100181" y="2307897"/>
        <a:ext cx="14391938" cy="185185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CCB4F-0AF3-4653-8E28-818AA936896D}">
      <dsp:nvSpPr>
        <dsp:cNvPr id="0" name=""/>
        <dsp:cNvSpPr/>
      </dsp:nvSpPr>
      <dsp:spPr>
        <a:xfrm>
          <a:off x="0" y="0"/>
          <a:ext cx="4682027" cy="177489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b="1" kern="1200" dirty="0">
              <a:solidFill>
                <a:srgbClr val="7030A0"/>
              </a:solidFill>
            </a:rPr>
            <a:t>Gram </a:t>
          </a:r>
          <a:r>
            <a:rPr lang="en-US" sz="3200" b="1" kern="1200" dirty="0" err="1">
              <a:solidFill>
                <a:srgbClr val="7030A0"/>
              </a:solidFill>
            </a:rPr>
            <a:t>Matrisi</a:t>
          </a:r>
          <a:endParaRPr lang="tr-TR" sz="3200" kern="1200" dirty="0">
            <a:solidFill>
              <a:srgbClr val="7030A0"/>
            </a:solidFill>
          </a:endParaRPr>
        </a:p>
      </dsp:txBody>
      <dsp:txXfrm>
        <a:off x="86643" y="86643"/>
        <a:ext cx="4508741" cy="1601604"/>
      </dsp:txXfrm>
    </dsp:sp>
    <dsp:sp modelId="{90A46260-55BD-4EE0-B9FD-0C0F705C9442}">
      <dsp:nvSpPr>
        <dsp:cNvPr id="0" name=""/>
        <dsp:cNvSpPr/>
      </dsp:nvSpPr>
      <dsp:spPr>
        <a:xfrm>
          <a:off x="0" y="1887323"/>
          <a:ext cx="16914840" cy="177489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a:t>Farklı katmanlardaki aktivasyonların iç çarpımını alarak gram matrisini elde ediyoruz. Sonrasında stili verilen resme uygun olan bir doku üretmek için de orijinal resmin gram matrisi ile üretilen resmin gram matrisi arasındaki ortalama karesel hatayı düşürmeye çalışıyoruz. </a:t>
          </a:r>
          <a:endParaRPr lang="tr-TR" sz="3200" kern="1200"/>
        </a:p>
      </dsp:txBody>
      <dsp:txXfrm>
        <a:off x="86643" y="1973966"/>
        <a:ext cx="16741554" cy="160160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7F5C8-9C90-4214-B84C-01CE5804DABA}">
      <dsp:nvSpPr>
        <dsp:cNvPr id="0" name=""/>
        <dsp:cNvSpPr/>
      </dsp:nvSpPr>
      <dsp:spPr>
        <a:xfrm>
          <a:off x="0" y="68059"/>
          <a:ext cx="16230600" cy="171054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a:t>Aşağıdaki formülde G üretilen resim, A orijinal resim, Nl bir katmandaki özellik haritası miktarı ve Ml ise özellik haritasının boyutlarının çarpımı.</a:t>
          </a:r>
          <a:endParaRPr lang="tr-TR" sz="4300" kern="1200"/>
        </a:p>
      </dsp:txBody>
      <dsp:txXfrm>
        <a:off x="83502" y="151561"/>
        <a:ext cx="16063596" cy="154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4F0BF-913B-4C21-BAE5-A5EC41ADCFD9}">
      <dsp:nvSpPr>
        <dsp:cNvPr id="0" name=""/>
        <dsp:cNvSpPr/>
      </dsp:nvSpPr>
      <dsp:spPr>
        <a:xfrm>
          <a:off x="6045" y="182580"/>
          <a:ext cx="3634866" cy="1353600"/>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34264" tIns="191008" rIns="334264" bIns="191008" numCol="1" spcCol="1270" anchor="ctr" anchorCtr="0">
          <a:noAutofit/>
        </a:bodyPr>
        <a:lstStyle/>
        <a:p>
          <a:pPr marL="0" lvl="0" indent="0" algn="ctr" defTabSz="2089150" rtl="0">
            <a:lnSpc>
              <a:spcPct val="90000"/>
            </a:lnSpc>
            <a:spcBef>
              <a:spcPct val="0"/>
            </a:spcBef>
            <a:spcAft>
              <a:spcPct val="35000"/>
            </a:spcAft>
            <a:buNone/>
          </a:pPr>
          <a:r>
            <a:rPr lang="tr-TR" sz="4700" kern="1200"/>
            <a:t>LIGHTING </a:t>
          </a:r>
        </a:p>
      </dsp:txBody>
      <dsp:txXfrm>
        <a:off x="6045" y="182580"/>
        <a:ext cx="3634866" cy="1353600"/>
      </dsp:txXfrm>
    </dsp:sp>
    <dsp:sp modelId="{6C4628A4-DDAD-496C-8925-F1A312FBB79A}">
      <dsp:nvSpPr>
        <dsp:cNvPr id="0" name=""/>
        <dsp:cNvSpPr/>
      </dsp:nvSpPr>
      <dsp:spPr>
        <a:xfrm>
          <a:off x="6045" y="1536180"/>
          <a:ext cx="3634866" cy="4148638"/>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tr-TR" sz="3200" kern="1200" dirty="0"/>
            <a:t>Sahneyi veya nesneyi aydınlatır.</a:t>
          </a:r>
        </a:p>
      </dsp:txBody>
      <dsp:txXfrm>
        <a:off x="6045" y="1536180"/>
        <a:ext cx="3634866" cy="4148638"/>
      </dsp:txXfrm>
    </dsp:sp>
    <dsp:sp modelId="{3464E527-83E7-418E-9540-D36A0FD6E095}">
      <dsp:nvSpPr>
        <dsp:cNvPr id="0" name=""/>
        <dsp:cNvSpPr/>
      </dsp:nvSpPr>
      <dsp:spPr>
        <a:xfrm>
          <a:off x="4149792" y="182580"/>
          <a:ext cx="3634866" cy="1353600"/>
        </a:xfrm>
        <a:prstGeom prst="rect">
          <a:avLst/>
        </a:prstGeom>
        <a:gradFill rotWithShape="0">
          <a:gsLst>
            <a:gs pos="0">
              <a:schemeClr val="accent4">
                <a:hueOff val="-1488257"/>
                <a:satOff val="8966"/>
                <a:lumOff val="719"/>
                <a:alphaOff val="0"/>
                <a:tint val="50000"/>
                <a:satMod val="300000"/>
              </a:schemeClr>
            </a:gs>
            <a:gs pos="35000">
              <a:schemeClr val="accent4">
                <a:hueOff val="-1488257"/>
                <a:satOff val="8966"/>
                <a:lumOff val="719"/>
                <a:alphaOff val="0"/>
                <a:tint val="37000"/>
                <a:satMod val="300000"/>
              </a:schemeClr>
            </a:gs>
            <a:gs pos="100000">
              <a:schemeClr val="accent4">
                <a:hueOff val="-1488257"/>
                <a:satOff val="8966"/>
                <a:lumOff val="719"/>
                <a:alphaOff val="0"/>
                <a:tint val="15000"/>
                <a:satMod val="350000"/>
              </a:schemeClr>
            </a:gs>
          </a:gsLst>
          <a:lin ang="16200000" scaled="1"/>
        </a:gradFill>
        <a:ln w="9525" cap="flat" cmpd="sng" algn="ctr">
          <a:solidFill>
            <a:schemeClr val="accent4">
              <a:hueOff val="-1488257"/>
              <a:satOff val="8966"/>
              <a:lumOff val="719"/>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34264" tIns="191008" rIns="334264" bIns="191008" numCol="1" spcCol="1270" anchor="ctr" anchorCtr="0">
          <a:noAutofit/>
        </a:bodyPr>
        <a:lstStyle/>
        <a:p>
          <a:pPr marL="0" lvl="0" indent="0" algn="ctr" defTabSz="2089150" rtl="0">
            <a:lnSpc>
              <a:spcPct val="90000"/>
            </a:lnSpc>
            <a:spcBef>
              <a:spcPct val="0"/>
            </a:spcBef>
            <a:spcAft>
              <a:spcPct val="35000"/>
            </a:spcAft>
            <a:buNone/>
          </a:pPr>
          <a:r>
            <a:rPr lang="tr-TR" sz="4700" kern="1200"/>
            <a:t>CAMERA </a:t>
          </a:r>
        </a:p>
      </dsp:txBody>
      <dsp:txXfrm>
        <a:off x="4149792" y="182580"/>
        <a:ext cx="3634866" cy="1353600"/>
      </dsp:txXfrm>
    </dsp:sp>
    <dsp:sp modelId="{15F58F2B-A1D5-4F11-8688-92EC6B5C4B76}">
      <dsp:nvSpPr>
        <dsp:cNvPr id="0" name=""/>
        <dsp:cNvSpPr/>
      </dsp:nvSpPr>
      <dsp:spPr>
        <a:xfrm>
          <a:off x="4149792" y="1536180"/>
          <a:ext cx="3634866" cy="4148638"/>
        </a:xfrm>
        <a:prstGeom prst="rect">
          <a:avLst/>
        </a:prstGeom>
        <a:solidFill>
          <a:schemeClr val="accent4">
            <a:tint val="40000"/>
            <a:alpha val="90000"/>
            <a:hueOff val="-1315237"/>
            <a:satOff val="7386"/>
            <a:lumOff val="469"/>
            <a:alphaOff val="0"/>
          </a:schemeClr>
        </a:solidFill>
        <a:ln w="9525" cap="flat" cmpd="sng" algn="ctr">
          <a:solidFill>
            <a:schemeClr val="accent4">
              <a:tint val="40000"/>
              <a:alpha val="90000"/>
              <a:hueOff val="-1315237"/>
              <a:satOff val="7386"/>
              <a:lumOff val="46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tr-TR" sz="3200" kern="1200" dirty="0"/>
            <a:t>Bir lens sağlar ve yakalamak için bir </a:t>
          </a:r>
          <a:r>
            <a:rPr lang="tr-TR" sz="3200" kern="1200" dirty="0" err="1"/>
            <a:t>sensör</a:t>
          </a:r>
          <a:r>
            <a:rPr lang="tr-TR" sz="3200" kern="1200" dirty="0"/>
            <a:t> ile görüntüyü dijitalleştirir. </a:t>
          </a:r>
        </a:p>
      </dsp:txBody>
      <dsp:txXfrm>
        <a:off x="4149792" y="1536180"/>
        <a:ext cx="3634866" cy="4148638"/>
      </dsp:txXfrm>
    </dsp:sp>
    <dsp:sp modelId="{D529B090-5575-4E11-8569-4610D55ECE22}">
      <dsp:nvSpPr>
        <dsp:cNvPr id="0" name=""/>
        <dsp:cNvSpPr/>
      </dsp:nvSpPr>
      <dsp:spPr>
        <a:xfrm>
          <a:off x="8293540" y="182580"/>
          <a:ext cx="3634866" cy="1353600"/>
        </a:xfrm>
        <a:prstGeom prst="rect">
          <a:avLst/>
        </a:prstGeom>
        <a:gradFill rotWithShape="0">
          <a:gsLst>
            <a:gs pos="0">
              <a:schemeClr val="accent4">
                <a:hueOff val="-2976513"/>
                <a:satOff val="17933"/>
                <a:lumOff val="1437"/>
                <a:alphaOff val="0"/>
                <a:tint val="50000"/>
                <a:satMod val="300000"/>
              </a:schemeClr>
            </a:gs>
            <a:gs pos="35000">
              <a:schemeClr val="accent4">
                <a:hueOff val="-2976513"/>
                <a:satOff val="17933"/>
                <a:lumOff val="1437"/>
                <a:alphaOff val="0"/>
                <a:tint val="37000"/>
                <a:satMod val="300000"/>
              </a:schemeClr>
            </a:gs>
            <a:gs pos="100000">
              <a:schemeClr val="accent4">
                <a:hueOff val="-2976513"/>
                <a:satOff val="17933"/>
                <a:lumOff val="1437"/>
                <a:alphaOff val="0"/>
                <a:tint val="15000"/>
                <a:satMod val="350000"/>
              </a:schemeClr>
            </a:gs>
          </a:gsLst>
          <a:lin ang="16200000" scaled="1"/>
        </a:gradFill>
        <a:ln w="9525" cap="flat" cmpd="sng" algn="ctr">
          <a:solidFill>
            <a:schemeClr val="accent4">
              <a:hueOff val="-2976513"/>
              <a:satOff val="17933"/>
              <a:lumOff val="1437"/>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34264" tIns="191008" rIns="334264" bIns="191008" numCol="1" spcCol="1270" anchor="ctr" anchorCtr="0">
          <a:noAutofit/>
        </a:bodyPr>
        <a:lstStyle/>
        <a:p>
          <a:pPr marL="0" lvl="0" indent="0" algn="ctr" defTabSz="2089150" rtl="0">
            <a:lnSpc>
              <a:spcPct val="90000"/>
            </a:lnSpc>
            <a:spcBef>
              <a:spcPct val="0"/>
            </a:spcBef>
            <a:spcAft>
              <a:spcPct val="35000"/>
            </a:spcAft>
            <a:buNone/>
          </a:pPr>
          <a:r>
            <a:rPr lang="tr-TR" sz="4700" kern="1200"/>
            <a:t>PROCESSOR </a:t>
          </a:r>
        </a:p>
      </dsp:txBody>
      <dsp:txXfrm>
        <a:off x="8293540" y="182580"/>
        <a:ext cx="3634866" cy="1353600"/>
      </dsp:txXfrm>
    </dsp:sp>
    <dsp:sp modelId="{3F97C246-2CCE-4342-BEAD-11FAC58C56CA}">
      <dsp:nvSpPr>
        <dsp:cNvPr id="0" name=""/>
        <dsp:cNvSpPr/>
      </dsp:nvSpPr>
      <dsp:spPr>
        <a:xfrm>
          <a:off x="8293540" y="1536180"/>
          <a:ext cx="3634866" cy="4148638"/>
        </a:xfrm>
        <a:prstGeom prst="rect">
          <a:avLst/>
        </a:prstGeom>
        <a:solidFill>
          <a:schemeClr val="accent4">
            <a:tint val="40000"/>
            <a:alpha val="90000"/>
            <a:hueOff val="-2630473"/>
            <a:satOff val="14771"/>
            <a:lumOff val="939"/>
            <a:alphaOff val="0"/>
          </a:schemeClr>
        </a:solidFill>
        <a:ln w="9525" cap="flat" cmpd="sng" algn="ctr">
          <a:solidFill>
            <a:schemeClr val="accent4">
              <a:tint val="40000"/>
              <a:alpha val="90000"/>
              <a:hueOff val="-2630473"/>
              <a:satOff val="14771"/>
              <a:lumOff val="9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tr-TR" sz="3200" kern="1200" dirty="0"/>
            <a:t>Makine görüşüne sahip bilgisayar, algoritmalar, ara katman yazılımı ve yapay zeka analitik için işleme.</a:t>
          </a:r>
        </a:p>
        <a:p>
          <a:pPr marL="285750" lvl="1" indent="-285750" algn="l" defTabSz="1422400">
            <a:lnSpc>
              <a:spcPct val="90000"/>
            </a:lnSpc>
            <a:spcBef>
              <a:spcPct val="0"/>
            </a:spcBef>
            <a:spcAft>
              <a:spcPct val="15000"/>
            </a:spcAft>
            <a:buChar char="•"/>
          </a:pPr>
          <a:endParaRPr lang="tr-TR" sz="3200" kern="1200" dirty="0"/>
        </a:p>
      </dsp:txBody>
      <dsp:txXfrm>
        <a:off x="8293540" y="1536180"/>
        <a:ext cx="3634866" cy="4148638"/>
      </dsp:txXfrm>
    </dsp:sp>
    <dsp:sp modelId="{60ADF1A7-D3CA-4C6F-A1BF-3CF96CB59D54}">
      <dsp:nvSpPr>
        <dsp:cNvPr id="0" name=""/>
        <dsp:cNvSpPr/>
      </dsp:nvSpPr>
      <dsp:spPr>
        <a:xfrm>
          <a:off x="12437288" y="182580"/>
          <a:ext cx="3634866" cy="1353600"/>
        </a:xfrm>
        <a:prstGeom prst="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w="9525" cap="flat" cmpd="sng" algn="ctr">
          <a:solidFill>
            <a:schemeClr val="accent4">
              <a:hueOff val="-4464770"/>
              <a:satOff val="26899"/>
              <a:lumOff val="2156"/>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34264" tIns="191008" rIns="334264" bIns="191008" numCol="1" spcCol="1270" anchor="ctr" anchorCtr="0">
          <a:noAutofit/>
        </a:bodyPr>
        <a:lstStyle/>
        <a:p>
          <a:pPr marL="0" lvl="0" indent="0" algn="ctr" defTabSz="2089150" rtl="0">
            <a:lnSpc>
              <a:spcPct val="90000"/>
            </a:lnSpc>
            <a:spcBef>
              <a:spcPct val="0"/>
            </a:spcBef>
            <a:spcAft>
              <a:spcPct val="35000"/>
            </a:spcAft>
            <a:buNone/>
          </a:pPr>
          <a:r>
            <a:rPr lang="tr-TR" sz="4700" kern="1200"/>
            <a:t>OUTPUT</a:t>
          </a:r>
        </a:p>
      </dsp:txBody>
      <dsp:txXfrm>
        <a:off x="12437288" y="182580"/>
        <a:ext cx="3634866" cy="1353600"/>
      </dsp:txXfrm>
    </dsp:sp>
    <dsp:sp modelId="{0CC0853D-95FB-42EB-8E17-F5683F224019}">
      <dsp:nvSpPr>
        <dsp:cNvPr id="0" name=""/>
        <dsp:cNvSpPr/>
      </dsp:nvSpPr>
      <dsp:spPr>
        <a:xfrm>
          <a:off x="12437288" y="1536180"/>
          <a:ext cx="3634866" cy="4148638"/>
        </a:xfrm>
        <a:prstGeom prst="rect">
          <a:avLst/>
        </a:prstGeom>
        <a:solidFill>
          <a:schemeClr val="accent4">
            <a:tint val="40000"/>
            <a:alpha val="90000"/>
            <a:hueOff val="-3945710"/>
            <a:satOff val="22157"/>
            <a:lumOff val="1408"/>
            <a:alphaOff val="0"/>
          </a:schemeClr>
        </a:solidFill>
        <a:ln w="9525" cap="flat" cmpd="sng" algn="ctr">
          <a:solidFill>
            <a:schemeClr val="accent4">
              <a:tint val="40000"/>
              <a:alpha val="90000"/>
              <a:hueOff val="-3945710"/>
              <a:satOff val="22157"/>
              <a:lumOff val="140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tr-TR" sz="3200" kern="1200" dirty="0"/>
            <a:t>Verileri yönlendirecek işlemci, robotlar ve iletişim için diğer bilgiler makineler ve yazılımlar kullanılır. </a:t>
          </a:r>
        </a:p>
      </dsp:txBody>
      <dsp:txXfrm>
        <a:off x="12437288" y="1536180"/>
        <a:ext cx="3634866" cy="414863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F7027-2F33-4C06-AD42-C27FF80BFF66}">
      <dsp:nvSpPr>
        <dsp:cNvPr id="0" name=""/>
        <dsp:cNvSpPr/>
      </dsp:nvSpPr>
      <dsp:spPr>
        <a:xfrm>
          <a:off x="0" y="68059"/>
          <a:ext cx="16230600" cy="171054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l" defTabSz="1911350" rtl="0">
            <a:lnSpc>
              <a:spcPct val="90000"/>
            </a:lnSpc>
            <a:spcBef>
              <a:spcPct val="0"/>
            </a:spcBef>
            <a:spcAft>
              <a:spcPct val="35000"/>
            </a:spcAft>
            <a:buNone/>
          </a:pPr>
          <a:r>
            <a:rPr lang="en-US" sz="4300" kern="1200"/>
            <a:t>Aşağıda ise kayıp formülü bulunmakta. Formülde a orijinal resim, x üretilen resim wl ise her katmanın kayıp fonksiyonuna etkisinin ağırlığı.</a:t>
          </a:r>
          <a:endParaRPr lang="tr-TR" sz="4300" kern="1200"/>
        </a:p>
      </dsp:txBody>
      <dsp:txXfrm>
        <a:off x="83502" y="151561"/>
        <a:ext cx="16063596" cy="154353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695DD-0872-41A7-8B0C-5428C5D4449D}">
      <dsp:nvSpPr>
        <dsp:cNvPr id="0" name=""/>
        <dsp:cNvSpPr/>
      </dsp:nvSpPr>
      <dsp:spPr>
        <a:xfrm>
          <a:off x="0" y="0"/>
          <a:ext cx="6045408" cy="139038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b="1" kern="1200" dirty="0">
              <a:solidFill>
                <a:srgbClr val="7030A0"/>
              </a:solidFill>
            </a:rPr>
            <a:t>Son </a:t>
          </a:r>
          <a:r>
            <a:rPr lang="en-US" sz="3500" b="1" kern="1200" dirty="0" err="1">
              <a:solidFill>
                <a:srgbClr val="7030A0"/>
              </a:solidFill>
            </a:rPr>
            <a:t>Kayıp</a:t>
          </a:r>
          <a:r>
            <a:rPr lang="en-US" sz="3500" b="1" kern="1200" dirty="0">
              <a:solidFill>
                <a:srgbClr val="7030A0"/>
              </a:solidFill>
            </a:rPr>
            <a:t> </a:t>
          </a:r>
          <a:r>
            <a:rPr lang="en-US" sz="3500" b="1" kern="1200" dirty="0" err="1">
              <a:solidFill>
                <a:srgbClr val="7030A0"/>
              </a:solidFill>
            </a:rPr>
            <a:t>Fonksiyonu</a:t>
          </a:r>
          <a:endParaRPr lang="tr-TR" sz="3500" kern="1200" dirty="0">
            <a:solidFill>
              <a:srgbClr val="7030A0"/>
            </a:solidFill>
          </a:endParaRPr>
        </a:p>
      </dsp:txBody>
      <dsp:txXfrm>
        <a:off x="67873" y="67873"/>
        <a:ext cx="5909662" cy="1254634"/>
      </dsp:txXfrm>
    </dsp:sp>
    <dsp:sp modelId="{9D5A0806-3064-4155-A1BC-7A5B8986189E}">
      <dsp:nvSpPr>
        <dsp:cNvPr id="0" name=""/>
        <dsp:cNvSpPr/>
      </dsp:nvSpPr>
      <dsp:spPr>
        <a:xfrm>
          <a:off x="0" y="1522061"/>
          <a:ext cx="15951368" cy="139038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err="1"/>
            <a:t>Burada</a:t>
          </a:r>
          <a:r>
            <a:rPr lang="en-US" sz="3500" kern="1200" dirty="0"/>
            <a:t> </a:t>
          </a:r>
          <a:r>
            <a:rPr lang="en-US" sz="3500" kern="1200" dirty="0" err="1"/>
            <a:t>ise</a:t>
          </a:r>
          <a:r>
            <a:rPr lang="en-US" sz="3500" kern="1200" dirty="0"/>
            <a:t> </a:t>
          </a:r>
          <a:r>
            <a:rPr lang="en-US" sz="3500" kern="1200" dirty="0" err="1"/>
            <a:t>içerik</a:t>
          </a:r>
          <a:r>
            <a:rPr lang="en-US" sz="3500" kern="1200" dirty="0"/>
            <a:t> </a:t>
          </a:r>
          <a:r>
            <a:rPr lang="en-US" sz="3500" kern="1200" dirty="0" err="1"/>
            <a:t>ve</a:t>
          </a:r>
          <a:r>
            <a:rPr lang="en-US" sz="3500" kern="1200" dirty="0"/>
            <a:t> </a:t>
          </a:r>
          <a:r>
            <a:rPr lang="en-US" sz="3500" kern="1200" dirty="0" err="1"/>
            <a:t>stil</a:t>
          </a:r>
          <a:r>
            <a:rPr lang="en-US" sz="3500" kern="1200" dirty="0"/>
            <a:t> </a:t>
          </a:r>
          <a:r>
            <a:rPr lang="en-US" sz="3500" kern="1200" dirty="0" err="1"/>
            <a:t>kayıp</a:t>
          </a:r>
          <a:r>
            <a:rPr lang="en-US" sz="3500" kern="1200" dirty="0"/>
            <a:t> </a:t>
          </a:r>
          <a:r>
            <a:rPr lang="en-US" sz="3500" kern="1200" dirty="0" err="1"/>
            <a:t>fonksiyonlarının</a:t>
          </a:r>
          <a:r>
            <a:rPr lang="en-US" sz="3500" kern="1200" dirty="0"/>
            <a:t> </a:t>
          </a:r>
          <a:r>
            <a:rPr lang="en-US" sz="3500" kern="1200" dirty="0" err="1"/>
            <a:t>toplam</a:t>
          </a:r>
          <a:r>
            <a:rPr lang="en-US" sz="3500" kern="1200" dirty="0"/>
            <a:t> </a:t>
          </a:r>
          <a:r>
            <a:rPr lang="en-US" sz="3500" kern="1200" dirty="0" err="1"/>
            <a:t>kayba</a:t>
          </a:r>
          <a:r>
            <a:rPr lang="en-US" sz="3500" kern="1200" dirty="0"/>
            <a:t> </a:t>
          </a:r>
          <a:r>
            <a:rPr lang="en-US" sz="3500" kern="1200" dirty="0" err="1"/>
            <a:t>etkisi</a:t>
          </a:r>
          <a:r>
            <a:rPr lang="en-US" sz="3500" kern="1200" dirty="0"/>
            <a:t> alpha(a) </a:t>
          </a:r>
          <a:r>
            <a:rPr lang="en-US" sz="3500" kern="1200" dirty="0" err="1"/>
            <a:t>ve</a:t>
          </a:r>
          <a:r>
            <a:rPr lang="en-US" sz="3500" kern="1200" dirty="0"/>
            <a:t> beta(b) </a:t>
          </a:r>
          <a:r>
            <a:rPr lang="en-US" sz="3500" kern="1200" dirty="0" err="1"/>
            <a:t>parametleri</a:t>
          </a:r>
          <a:r>
            <a:rPr lang="en-US" sz="3500" kern="1200" dirty="0"/>
            <a:t> </a:t>
          </a:r>
          <a:r>
            <a:rPr lang="en-US" sz="3500" kern="1200" dirty="0" err="1"/>
            <a:t>ile</a:t>
          </a:r>
          <a:r>
            <a:rPr lang="en-US" sz="3500" kern="1200" dirty="0"/>
            <a:t> </a:t>
          </a:r>
          <a:r>
            <a:rPr lang="en-US" sz="3500" kern="1200" dirty="0" err="1"/>
            <a:t>belirleniyor</a:t>
          </a:r>
          <a:r>
            <a:rPr lang="en-US" sz="3500" kern="1200" dirty="0"/>
            <a:t>. </a:t>
          </a:r>
          <a:endParaRPr lang="tr-TR" sz="3500" kern="1200" dirty="0"/>
        </a:p>
      </dsp:txBody>
      <dsp:txXfrm>
        <a:off x="67873" y="1589934"/>
        <a:ext cx="15815622" cy="125463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9481-8F1E-41B5-BF75-1843CA277F96}">
      <dsp:nvSpPr>
        <dsp:cNvPr id="0" name=""/>
        <dsp:cNvSpPr/>
      </dsp:nvSpPr>
      <dsp:spPr>
        <a:xfrm>
          <a:off x="0" y="523929"/>
          <a:ext cx="16976785" cy="139229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b="1" kern="1200"/>
            <a:t>• Daha Basit ve Daha Hızlı Bir İşleyiş:</a:t>
          </a:r>
          <a:r>
            <a:rPr lang="en-US" sz="3500" kern="1200"/>
            <a:t> Müşterilerin ve endüstrilerin kontrol etmesine ve ürünlerine erişmesine olanak sağlar.</a:t>
          </a:r>
          <a:endParaRPr lang="tr-TR" sz="3500" kern="1200"/>
        </a:p>
      </dsp:txBody>
      <dsp:txXfrm>
        <a:off x="67966" y="591895"/>
        <a:ext cx="16840853" cy="1256367"/>
      </dsp:txXfrm>
    </dsp:sp>
    <dsp:sp modelId="{D593EA37-F411-4629-85D9-91EB7BE82D20}">
      <dsp:nvSpPr>
        <dsp:cNvPr id="0" name=""/>
        <dsp:cNvSpPr/>
      </dsp:nvSpPr>
      <dsp:spPr>
        <a:xfrm>
          <a:off x="0" y="2017029"/>
          <a:ext cx="16976785" cy="1392299"/>
        </a:xfrm>
        <a:prstGeom prst="roundRect">
          <a:avLst/>
        </a:prstGeom>
        <a:gradFill rotWithShape="0">
          <a:gsLst>
            <a:gs pos="0">
              <a:schemeClr val="accent4">
                <a:hueOff val="-1116192"/>
                <a:satOff val="6725"/>
                <a:lumOff val="539"/>
                <a:alphaOff val="0"/>
                <a:tint val="50000"/>
                <a:satMod val="300000"/>
              </a:schemeClr>
            </a:gs>
            <a:gs pos="35000">
              <a:schemeClr val="accent4">
                <a:hueOff val="-1116192"/>
                <a:satOff val="6725"/>
                <a:lumOff val="539"/>
                <a:alphaOff val="0"/>
                <a:tint val="37000"/>
                <a:satMod val="300000"/>
              </a:schemeClr>
            </a:gs>
            <a:gs pos="100000">
              <a:schemeClr val="accent4">
                <a:hueOff val="-1116192"/>
                <a:satOff val="6725"/>
                <a:lumOff val="53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b="1" kern="1200"/>
            <a:t>• Güvenilirlik:</a:t>
          </a:r>
          <a:r>
            <a:rPr lang="en-US" sz="3500" kern="1200"/>
            <a:t> İnsanlardaki yorgunluk faktörü olmadığından, bilgisayarlar ve kameralar daha verimlidir. Performans, dış faktörler gibi hastalık veya duygular tarafından etkilenmez.</a:t>
          </a:r>
          <a:endParaRPr lang="tr-TR" sz="3500" kern="1200"/>
        </a:p>
      </dsp:txBody>
      <dsp:txXfrm>
        <a:off x="67966" y="2084995"/>
        <a:ext cx="16840853" cy="1256367"/>
      </dsp:txXfrm>
    </dsp:sp>
    <dsp:sp modelId="{CCE57FF1-69FA-4A91-AD48-CBA311CC5118}">
      <dsp:nvSpPr>
        <dsp:cNvPr id="0" name=""/>
        <dsp:cNvSpPr/>
      </dsp:nvSpPr>
      <dsp:spPr>
        <a:xfrm>
          <a:off x="0" y="3510129"/>
          <a:ext cx="16976785" cy="1392299"/>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b="1" kern="1200"/>
            <a:t>• Doğruluk:</a:t>
          </a:r>
          <a:r>
            <a:rPr lang="en-US" sz="3500" kern="1200"/>
            <a:t> Bilgisayar Görüntüleme ve Bilgisayar Vizyonu, nihai ürün üzerinde daha iyi doğruluk sağlar.</a:t>
          </a:r>
          <a:endParaRPr lang="tr-TR" sz="3500" kern="1200"/>
        </a:p>
      </dsp:txBody>
      <dsp:txXfrm>
        <a:off x="67966" y="3578095"/>
        <a:ext cx="16840853" cy="1256367"/>
      </dsp:txXfrm>
    </dsp:sp>
    <dsp:sp modelId="{83B6BEB5-6742-4125-B501-99099E5F81FF}">
      <dsp:nvSpPr>
        <dsp:cNvPr id="0" name=""/>
        <dsp:cNvSpPr/>
      </dsp:nvSpPr>
      <dsp:spPr>
        <a:xfrm>
          <a:off x="0" y="5003229"/>
          <a:ext cx="16976785" cy="1392299"/>
        </a:xfrm>
        <a:prstGeom prst="roundRect">
          <a:avLst/>
        </a:prstGeom>
        <a:gradFill rotWithShape="0">
          <a:gsLst>
            <a:gs pos="0">
              <a:schemeClr val="accent4">
                <a:hueOff val="-3348577"/>
                <a:satOff val="20174"/>
                <a:lumOff val="1617"/>
                <a:alphaOff val="0"/>
                <a:tint val="50000"/>
                <a:satMod val="300000"/>
              </a:schemeClr>
            </a:gs>
            <a:gs pos="35000">
              <a:schemeClr val="accent4">
                <a:hueOff val="-3348577"/>
                <a:satOff val="20174"/>
                <a:lumOff val="1617"/>
                <a:alphaOff val="0"/>
                <a:tint val="37000"/>
                <a:satMod val="300000"/>
              </a:schemeClr>
            </a:gs>
            <a:gs pos="100000">
              <a:schemeClr val="accent4">
                <a:hueOff val="-3348577"/>
                <a:satOff val="20174"/>
                <a:lumOff val="161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b="1" kern="1200" dirty="0"/>
            <a:t>• </a:t>
          </a:r>
          <a:r>
            <a:rPr lang="en-US" sz="3500" b="1" kern="1200" dirty="0" err="1"/>
            <a:t>Kullanım</a:t>
          </a:r>
          <a:r>
            <a:rPr lang="en-US" sz="3500" b="1" kern="1200" dirty="0"/>
            <a:t> </a:t>
          </a:r>
          <a:r>
            <a:rPr lang="en-US" sz="3500" b="1" kern="1200" dirty="0" err="1"/>
            <a:t>Alanlarının</a:t>
          </a:r>
          <a:r>
            <a:rPr lang="en-US" sz="3500" b="1" kern="1200" dirty="0"/>
            <a:t> </a:t>
          </a:r>
          <a:r>
            <a:rPr lang="en-US" sz="3500" b="1" kern="1200" dirty="0" err="1"/>
            <a:t>Genişliği</a:t>
          </a:r>
          <a:r>
            <a:rPr lang="en-US" sz="3500" b="1" kern="1200" dirty="0"/>
            <a:t>:</a:t>
          </a:r>
          <a:r>
            <a:rPr lang="en-US" sz="3500" kern="1200" dirty="0"/>
            <a:t> </a:t>
          </a:r>
          <a:r>
            <a:rPr lang="en-US" sz="3500" kern="1200" dirty="0" err="1"/>
            <a:t>Aynı</a:t>
          </a:r>
          <a:r>
            <a:rPr lang="en-US" sz="3500" kern="1200" dirty="0"/>
            <a:t> </a:t>
          </a:r>
          <a:r>
            <a:rPr lang="en-US" sz="3500" kern="1200" dirty="0" err="1"/>
            <a:t>bilgisayar</a:t>
          </a:r>
          <a:r>
            <a:rPr lang="en-US" sz="3500" kern="1200" dirty="0"/>
            <a:t> </a:t>
          </a:r>
          <a:r>
            <a:rPr lang="en-US" sz="3500" kern="1200" dirty="0" err="1"/>
            <a:t>sistemini</a:t>
          </a:r>
          <a:r>
            <a:rPr lang="en-US" sz="3500" kern="1200" dirty="0"/>
            <a:t> </a:t>
          </a:r>
          <a:r>
            <a:rPr lang="en-US" sz="3500" kern="1200" dirty="0" err="1"/>
            <a:t>fabrikaların</a:t>
          </a:r>
          <a:r>
            <a:rPr lang="en-US" sz="3500" kern="1200" dirty="0"/>
            <a:t> </a:t>
          </a:r>
          <a:r>
            <a:rPr lang="en-US" sz="3500" kern="1200" dirty="0" err="1"/>
            <a:t>depolama</a:t>
          </a:r>
          <a:r>
            <a:rPr lang="en-US" sz="3500" kern="1200" dirty="0"/>
            <a:t> </a:t>
          </a:r>
          <a:r>
            <a:rPr lang="en-US" sz="3500" kern="1200" dirty="0" err="1"/>
            <a:t>ve</a:t>
          </a:r>
          <a:r>
            <a:rPr lang="en-US" sz="3500" kern="1200" dirty="0"/>
            <a:t> </a:t>
          </a:r>
          <a:r>
            <a:rPr lang="en-US" sz="3500" kern="1200" dirty="0" err="1"/>
            <a:t>sevkiyat</a:t>
          </a:r>
          <a:r>
            <a:rPr lang="en-US" sz="3500" kern="1200" dirty="0"/>
            <a:t> </a:t>
          </a:r>
          <a:r>
            <a:rPr lang="en-US" sz="3500" kern="1200" dirty="0" err="1"/>
            <a:t>izleme</a:t>
          </a:r>
          <a:r>
            <a:rPr lang="en-US" sz="3500" kern="1200" dirty="0"/>
            <a:t> </a:t>
          </a:r>
          <a:r>
            <a:rPr lang="en-US" sz="3500" kern="1200" dirty="0" err="1"/>
            <a:t>gibi</a:t>
          </a:r>
          <a:r>
            <a:rPr lang="en-US" sz="3500" kern="1200" dirty="0"/>
            <a:t> </a:t>
          </a:r>
          <a:r>
            <a:rPr lang="en-US" sz="3500" kern="1200" dirty="0" err="1"/>
            <a:t>çeşitli</a:t>
          </a:r>
          <a:r>
            <a:rPr lang="en-US" sz="3500" kern="1200" dirty="0"/>
            <a:t> </a:t>
          </a:r>
          <a:r>
            <a:rPr lang="en-US" sz="3500" kern="1200" dirty="0" err="1"/>
            <a:t>alanlarda</a:t>
          </a:r>
          <a:r>
            <a:rPr lang="en-US" sz="3500" kern="1200" dirty="0"/>
            <a:t> </a:t>
          </a:r>
          <a:r>
            <a:rPr lang="en-US" sz="3500" kern="1200" dirty="0" err="1"/>
            <a:t>görebiliriz</a:t>
          </a:r>
          <a:r>
            <a:rPr lang="en-US" sz="3500" kern="1200" dirty="0"/>
            <a:t>.</a:t>
          </a:r>
          <a:endParaRPr lang="tr-TR" sz="3500" kern="1200" dirty="0"/>
        </a:p>
      </dsp:txBody>
      <dsp:txXfrm>
        <a:off x="67966" y="5071195"/>
        <a:ext cx="16840853" cy="1256367"/>
      </dsp:txXfrm>
    </dsp:sp>
    <dsp:sp modelId="{136EAA88-08D7-44D5-8590-444C1F4458F3}">
      <dsp:nvSpPr>
        <dsp:cNvPr id="0" name=""/>
        <dsp:cNvSpPr/>
      </dsp:nvSpPr>
      <dsp:spPr>
        <a:xfrm>
          <a:off x="0" y="6496329"/>
          <a:ext cx="16976785" cy="1392299"/>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b="1" kern="1200"/>
            <a:t>• Maliyet Azalması:</a:t>
          </a:r>
          <a:r>
            <a:rPr lang="en-US" sz="3500" kern="1200"/>
            <a:t> Bilgisayar Görüntüleme, özel personel işe alma ve eğitme maliyetlerini azaltır. Bilgisayarlar yüzlerce kişinin işini yapabilir.</a:t>
          </a:r>
          <a:endParaRPr lang="tr-TR" sz="3500" kern="1200"/>
        </a:p>
      </dsp:txBody>
      <dsp:txXfrm>
        <a:off x="67966" y="6564295"/>
        <a:ext cx="16840853" cy="125636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2E21F-E892-475E-948C-5BE53286682B}">
      <dsp:nvSpPr>
        <dsp:cNvPr id="0" name=""/>
        <dsp:cNvSpPr/>
      </dsp:nvSpPr>
      <dsp:spPr>
        <a:xfrm>
          <a:off x="0" y="252299"/>
          <a:ext cx="16782742" cy="18696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1" kern="1200"/>
            <a:t>• Uzman Gerekliliği: </a:t>
          </a:r>
          <a:r>
            <a:rPr lang="en-US" sz="3400" kern="1200"/>
            <a:t>Makine Öğrenimi ve Yapay Zeka alanında uzmanlaşmış personele büyük ihtiyaç vardır. Bu kişiler, bu teknolojiyi kullanacak ve gerektiğinde onarmak zorunda kalacaklardır. Bununla birlikte, bu uzmanlara sahip olmak için şirketler beklemek zorundadır.</a:t>
          </a:r>
          <a:endParaRPr lang="tr-TR" sz="3400" kern="1200"/>
        </a:p>
      </dsp:txBody>
      <dsp:txXfrm>
        <a:off x="91269" y="343568"/>
        <a:ext cx="16600204" cy="1687122"/>
      </dsp:txXfrm>
    </dsp:sp>
    <dsp:sp modelId="{CA7432AA-D45A-4649-9002-C29FDEEF5C4A}">
      <dsp:nvSpPr>
        <dsp:cNvPr id="0" name=""/>
        <dsp:cNvSpPr/>
      </dsp:nvSpPr>
      <dsp:spPr>
        <a:xfrm>
          <a:off x="0" y="2219879"/>
          <a:ext cx="16782742" cy="1869660"/>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1" kern="1200"/>
            <a:t>• İnsan Faktörü Kaybolabilir: </a:t>
          </a:r>
          <a:r>
            <a:rPr lang="en-US" sz="3400" kern="1200"/>
            <a:t>Bazı durumlarda insan faktörünün iyi olabileceği düşünülse de, makine arızalandığında veya başarısız olduğunda o sorun hemen belli olmayabilir. İnsan kullanıcısı ise önceden o sorunu haber verebilir.</a:t>
          </a:r>
          <a:endParaRPr lang="tr-TR" sz="3400" kern="1200"/>
        </a:p>
      </dsp:txBody>
      <dsp:txXfrm>
        <a:off x="91269" y="2311148"/>
        <a:ext cx="16600204" cy="1687122"/>
      </dsp:txXfrm>
    </dsp:sp>
    <dsp:sp modelId="{DFE5CA18-104F-4875-906F-630B890DE276}">
      <dsp:nvSpPr>
        <dsp:cNvPr id="0" name=""/>
        <dsp:cNvSpPr/>
      </dsp:nvSpPr>
      <dsp:spPr>
        <a:xfrm>
          <a:off x="0" y="4187460"/>
          <a:ext cx="16782742" cy="18696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b="1" kern="1200"/>
            <a:t>• Görüntü İşleme Sorunları:</a:t>
          </a:r>
          <a:r>
            <a:rPr lang="en-US" sz="3400" kern="1200"/>
            <a:t> Bir virüs veya başka yazılım sorunları nedeniyle cihaz arızalandığında, Bilgisayar Vizyonu ve görüntü işleme de bozulabilir. Bu da tüm üretimi durdurabilir, örneğin depolardaki durum.</a:t>
          </a:r>
          <a:endParaRPr lang="tr-TR" sz="3400" kern="1200"/>
        </a:p>
      </dsp:txBody>
      <dsp:txXfrm>
        <a:off x="91269" y="4278729"/>
        <a:ext cx="16600204" cy="16871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084A9-77FF-4AA0-80B6-B27D7807F69D}">
      <dsp:nvSpPr>
        <dsp:cNvPr id="0" name=""/>
        <dsp:cNvSpPr/>
      </dsp:nvSpPr>
      <dsp:spPr>
        <a:xfrm>
          <a:off x="0" y="612899"/>
          <a:ext cx="17850290" cy="33462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US" sz="3600" kern="1200" dirty="0"/>
            <a:t>Computer Vision, </a:t>
          </a:r>
          <a:r>
            <a:rPr lang="en-US" sz="3600" kern="1200" dirty="0" err="1"/>
            <a:t>insan</a:t>
          </a:r>
          <a:r>
            <a:rPr lang="en-US" sz="3600" kern="1200" dirty="0"/>
            <a:t> </a:t>
          </a:r>
          <a:r>
            <a:rPr lang="en-US" sz="3600" kern="1200" dirty="0" err="1"/>
            <a:t>gözünün</a:t>
          </a:r>
          <a:r>
            <a:rPr lang="en-US" sz="3600" kern="1200" dirty="0"/>
            <a:t> </a:t>
          </a:r>
          <a:r>
            <a:rPr lang="en-US" sz="3600" kern="1200" dirty="0" err="1"/>
            <a:t>sınırlamalarını</a:t>
          </a:r>
          <a:r>
            <a:rPr lang="en-US" sz="3600" kern="1200" dirty="0"/>
            <a:t> </a:t>
          </a:r>
          <a:r>
            <a:rPr lang="en-US" sz="3600" kern="1200" dirty="0" err="1"/>
            <a:t>aşarak</a:t>
          </a:r>
          <a:r>
            <a:rPr lang="en-US" sz="3600" kern="1200" dirty="0"/>
            <a:t> </a:t>
          </a:r>
          <a:r>
            <a:rPr lang="en-US" sz="3600" kern="1200" dirty="0" err="1"/>
            <a:t>büyük</a:t>
          </a:r>
          <a:r>
            <a:rPr lang="en-US" sz="3600" kern="1200" dirty="0"/>
            <a:t> </a:t>
          </a:r>
          <a:r>
            <a:rPr lang="en-US" sz="3600" kern="1200" dirty="0" err="1"/>
            <a:t>miktardaki</a:t>
          </a:r>
          <a:r>
            <a:rPr lang="en-US" sz="3600" kern="1200" dirty="0"/>
            <a:t> </a:t>
          </a:r>
          <a:r>
            <a:rPr lang="en-US" sz="3600" kern="1200" dirty="0" err="1"/>
            <a:t>veriyi</a:t>
          </a:r>
          <a:r>
            <a:rPr lang="en-US" sz="3600" kern="1200" dirty="0"/>
            <a:t> </a:t>
          </a:r>
          <a:r>
            <a:rPr lang="en-US" sz="3600" kern="1200" dirty="0" err="1"/>
            <a:t>hızlı</a:t>
          </a:r>
          <a:r>
            <a:rPr lang="en-US" sz="3600" kern="1200" dirty="0"/>
            <a:t> </a:t>
          </a:r>
          <a:r>
            <a:rPr lang="en-US" sz="3600" kern="1200" dirty="0" err="1"/>
            <a:t>ve</a:t>
          </a:r>
          <a:r>
            <a:rPr lang="en-US" sz="3600" kern="1200" dirty="0"/>
            <a:t> </a:t>
          </a:r>
          <a:r>
            <a:rPr lang="en-US" sz="3600" kern="1200" dirty="0" err="1"/>
            <a:t>etkili</a:t>
          </a:r>
          <a:r>
            <a:rPr lang="en-US" sz="3600" kern="1200" dirty="0"/>
            <a:t> </a:t>
          </a:r>
          <a:r>
            <a:rPr lang="en-US" sz="3600" kern="1200" dirty="0" err="1"/>
            <a:t>bir</a:t>
          </a:r>
          <a:r>
            <a:rPr lang="en-US" sz="3600" kern="1200" dirty="0"/>
            <a:t> şekilde </a:t>
          </a:r>
          <a:r>
            <a:rPr lang="en-US" sz="3600" kern="1200" dirty="0" err="1"/>
            <a:t>analiz</a:t>
          </a:r>
          <a:r>
            <a:rPr lang="en-US" sz="3600" kern="1200" dirty="0"/>
            <a:t> </a:t>
          </a:r>
          <a:r>
            <a:rPr lang="en-US" sz="3600" kern="1200" dirty="0" err="1"/>
            <a:t>etme</a:t>
          </a:r>
          <a:r>
            <a:rPr lang="en-US" sz="3600" kern="1200" dirty="0"/>
            <a:t> </a:t>
          </a:r>
          <a:r>
            <a:rPr lang="en-US" sz="3600" kern="1200" dirty="0" err="1"/>
            <a:t>imkanı</a:t>
          </a:r>
          <a:r>
            <a:rPr lang="en-US" sz="3600" kern="1200" dirty="0"/>
            <a:t> </a:t>
          </a:r>
          <a:r>
            <a:rPr lang="en-US" sz="3600" kern="1200" dirty="0" err="1"/>
            <a:t>sunar</a:t>
          </a:r>
          <a:r>
            <a:rPr lang="en-US" sz="3600" kern="1200" dirty="0"/>
            <a:t>. </a:t>
          </a:r>
          <a:endParaRPr lang="tr-TR" sz="3600" kern="1200" dirty="0"/>
        </a:p>
        <a:p>
          <a:pPr marL="0" lvl="0" indent="0" algn="l" defTabSz="1600200" rtl="0">
            <a:lnSpc>
              <a:spcPct val="90000"/>
            </a:lnSpc>
            <a:spcBef>
              <a:spcPct val="0"/>
            </a:spcBef>
            <a:spcAft>
              <a:spcPct val="35000"/>
            </a:spcAft>
            <a:buNone/>
          </a:pPr>
          <a:r>
            <a:rPr lang="en-US" sz="3600" kern="1200" dirty="0" err="1"/>
            <a:t>Aynı</a:t>
          </a:r>
          <a:r>
            <a:rPr lang="en-US" sz="3600" kern="1200" dirty="0"/>
            <a:t> </a:t>
          </a:r>
          <a:r>
            <a:rPr lang="en-US" sz="3600" kern="1200" dirty="0" err="1"/>
            <a:t>zamanda</a:t>
          </a:r>
          <a:r>
            <a:rPr lang="en-US" sz="3600" kern="1200" dirty="0"/>
            <a:t>, </a:t>
          </a:r>
          <a:r>
            <a:rPr lang="en-US" sz="3600" kern="1200" dirty="0" err="1"/>
            <a:t>doğruluk</a:t>
          </a:r>
          <a:r>
            <a:rPr lang="en-US" sz="3600" kern="1200" dirty="0"/>
            <a:t> </a:t>
          </a:r>
          <a:r>
            <a:rPr lang="en-US" sz="3600" kern="1200" dirty="0" err="1"/>
            <a:t>ve</a:t>
          </a:r>
          <a:r>
            <a:rPr lang="en-US" sz="3600" kern="1200" dirty="0"/>
            <a:t> </a:t>
          </a:r>
          <a:r>
            <a:rPr lang="en-US" sz="3600" kern="1200" dirty="0" err="1"/>
            <a:t>hız</a:t>
          </a:r>
          <a:r>
            <a:rPr lang="en-US" sz="3600" kern="1200" dirty="0"/>
            <a:t> </a:t>
          </a:r>
          <a:r>
            <a:rPr lang="en-US" sz="3600" kern="1200" dirty="0" err="1"/>
            <a:t>gerektiren</a:t>
          </a:r>
          <a:r>
            <a:rPr lang="en-US" sz="3600" kern="1200" dirty="0"/>
            <a:t> </a:t>
          </a:r>
          <a:r>
            <a:rPr lang="en-US" sz="3600" kern="1200" dirty="0" err="1"/>
            <a:t>süreçlerde</a:t>
          </a:r>
          <a:r>
            <a:rPr lang="en-US" sz="3600" kern="1200" dirty="0"/>
            <a:t> </a:t>
          </a:r>
          <a:r>
            <a:rPr lang="en-US" sz="3600" kern="1200" dirty="0" err="1"/>
            <a:t>insan</a:t>
          </a:r>
          <a:r>
            <a:rPr lang="en-US" sz="3600" kern="1200" dirty="0"/>
            <a:t> </a:t>
          </a:r>
          <a:r>
            <a:rPr lang="en-US" sz="3600" kern="1200" dirty="0" err="1"/>
            <a:t>müdahalesini</a:t>
          </a:r>
          <a:r>
            <a:rPr lang="en-US" sz="3600" kern="1200" dirty="0"/>
            <a:t> </a:t>
          </a:r>
          <a:r>
            <a:rPr lang="en-US" sz="3600" kern="1200" dirty="0" err="1"/>
            <a:t>azaltarak</a:t>
          </a:r>
          <a:r>
            <a:rPr lang="en-US" sz="3600" kern="1200" dirty="0"/>
            <a:t> </a:t>
          </a:r>
          <a:r>
            <a:rPr lang="en-US" sz="3600" kern="1200" dirty="0" err="1"/>
            <a:t>otomasyonu</a:t>
          </a:r>
          <a:r>
            <a:rPr lang="en-US" sz="3600" kern="1200" dirty="0"/>
            <a:t> </a:t>
          </a:r>
          <a:r>
            <a:rPr lang="en-US" sz="3600" kern="1200" dirty="0" err="1"/>
            <a:t>artırır</a:t>
          </a:r>
          <a:r>
            <a:rPr lang="en-US" sz="3600" kern="1200" dirty="0"/>
            <a:t>. Bu </a:t>
          </a:r>
          <a:r>
            <a:rPr lang="en-US" sz="3600" kern="1200" dirty="0" err="1"/>
            <a:t>teknolojinin</a:t>
          </a:r>
          <a:r>
            <a:rPr lang="en-US" sz="3600" kern="1200" dirty="0"/>
            <a:t> </a:t>
          </a:r>
          <a:r>
            <a:rPr lang="en-US" sz="3600" kern="1200" dirty="0" err="1"/>
            <a:t>uygulanmasıyla</a:t>
          </a:r>
          <a:r>
            <a:rPr lang="en-US" sz="3600" kern="1200" dirty="0"/>
            <a:t> </a:t>
          </a:r>
          <a:r>
            <a:rPr lang="en-US" sz="3600" kern="1200" dirty="0" err="1"/>
            <a:t>işletmeler</a:t>
          </a:r>
          <a:r>
            <a:rPr lang="en-US" sz="3600" kern="1200" dirty="0"/>
            <a:t>, </a:t>
          </a:r>
          <a:r>
            <a:rPr lang="en-US" sz="3600" kern="1200" dirty="0" err="1"/>
            <a:t>süreçleri</a:t>
          </a:r>
          <a:r>
            <a:rPr lang="en-US" sz="3600" kern="1200" dirty="0"/>
            <a:t> </a:t>
          </a:r>
          <a:r>
            <a:rPr lang="en-US" sz="3600" kern="1200" dirty="0" err="1"/>
            <a:t>iyileştirip</a:t>
          </a:r>
          <a:r>
            <a:rPr lang="en-US" sz="3600" kern="1200" dirty="0"/>
            <a:t> </a:t>
          </a:r>
          <a:r>
            <a:rPr lang="en-US" sz="3600" kern="1200" dirty="0" err="1"/>
            <a:t>maliyetleri</a:t>
          </a:r>
          <a:r>
            <a:rPr lang="en-US" sz="3600" kern="1200" dirty="0"/>
            <a:t> </a:t>
          </a:r>
          <a:r>
            <a:rPr lang="en-US" sz="3600" kern="1200" dirty="0" err="1"/>
            <a:t>azaltabilir</a:t>
          </a:r>
          <a:r>
            <a:rPr lang="en-US" sz="3600" kern="1200" dirty="0"/>
            <a:t> </a:t>
          </a:r>
          <a:r>
            <a:rPr lang="en-US" sz="3600" kern="1200" dirty="0" err="1"/>
            <a:t>ve</a:t>
          </a:r>
          <a:r>
            <a:rPr lang="en-US" sz="3600" kern="1200" dirty="0"/>
            <a:t> </a:t>
          </a:r>
          <a:r>
            <a:rPr lang="en-US" sz="3600" kern="1200" dirty="0" err="1"/>
            <a:t>insan</a:t>
          </a:r>
          <a:r>
            <a:rPr lang="en-US" sz="3600" kern="1200" dirty="0"/>
            <a:t> </a:t>
          </a:r>
          <a:r>
            <a:rPr lang="en-US" sz="3600" kern="1200" dirty="0" err="1"/>
            <a:t>kaynaklı</a:t>
          </a:r>
          <a:r>
            <a:rPr lang="en-US" sz="3600" kern="1200" dirty="0"/>
            <a:t> </a:t>
          </a:r>
          <a:r>
            <a:rPr lang="en-US" sz="3600" kern="1200" dirty="0" err="1"/>
            <a:t>hataları</a:t>
          </a:r>
          <a:r>
            <a:rPr lang="en-US" sz="3600" kern="1200" dirty="0"/>
            <a:t> </a:t>
          </a:r>
          <a:r>
            <a:rPr lang="en-US" sz="3600" kern="1200" dirty="0" err="1"/>
            <a:t>en</a:t>
          </a:r>
          <a:r>
            <a:rPr lang="en-US" sz="3600" kern="1200" dirty="0"/>
            <a:t> </a:t>
          </a:r>
          <a:r>
            <a:rPr lang="en-US" sz="3600" kern="1200" dirty="0" err="1"/>
            <a:t>aza</a:t>
          </a:r>
          <a:r>
            <a:rPr lang="en-US" sz="3600" kern="1200" dirty="0"/>
            <a:t> </a:t>
          </a:r>
          <a:r>
            <a:rPr lang="en-US" sz="3600" kern="1200" dirty="0" err="1"/>
            <a:t>indirebilir</a:t>
          </a:r>
          <a:r>
            <a:rPr lang="en-US" sz="3600" kern="1200" dirty="0"/>
            <a:t>.</a:t>
          </a:r>
          <a:endParaRPr lang="tr-TR" sz="3600" kern="1200" dirty="0"/>
        </a:p>
      </dsp:txBody>
      <dsp:txXfrm>
        <a:off x="163348" y="776247"/>
        <a:ext cx="17523594" cy="30195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2C9D0-5298-4ACB-9F7E-A9304B404667}">
      <dsp:nvSpPr>
        <dsp:cNvPr id="0" name=""/>
        <dsp:cNvSpPr/>
      </dsp:nvSpPr>
      <dsp:spPr>
        <a:xfrm>
          <a:off x="0" y="483664"/>
          <a:ext cx="9120069" cy="2533415"/>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US" sz="3600" kern="1200" dirty="0"/>
            <a:t>İlk </a:t>
          </a:r>
          <a:r>
            <a:rPr lang="en-US" sz="3600" kern="1200" dirty="0" err="1"/>
            <a:t>örnekte</a:t>
          </a:r>
          <a:r>
            <a:rPr lang="en-US" sz="3600" kern="1200" dirty="0"/>
            <a:t>, </a:t>
          </a:r>
          <a:r>
            <a:rPr lang="en-US" sz="3600" kern="1200" dirty="0" err="1"/>
            <a:t>yalnızca</a:t>
          </a:r>
          <a:r>
            <a:rPr lang="en-US" sz="3600" kern="1200" dirty="0"/>
            <a:t> </a:t>
          </a:r>
          <a:r>
            <a:rPr lang="en-US" sz="3600" kern="1200" dirty="0" err="1"/>
            <a:t>siyah</a:t>
          </a:r>
          <a:r>
            <a:rPr lang="en-US" sz="3600" kern="1200" dirty="0"/>
            <a:t> </a:t>
          </a:r>
          <a:r>
            <a:rPr lang="en-US" sz="3600" kern="1200" dirty="0" err="1"/>
            <a:t>ve</a:t>
          </a:r>
          <a:r>
            <a:rPr lang="en-US" sz="3600" kern="1200" dirty="0"/>
            <a:t> </a:t>
          </a:r>
          <a:r>
            <a:rPr lang="en-US" sz="3600" kern="1200" dirty="0" err="1"/>
            <a:t>beyaz</a:t>
          </a:r>
          <a:r>
            <a:rPr lang="en-US" sz="3600" kern="1200" dirty="0"/>
            <a:t> </a:t>
          </a:r>
          <a:r>
            <a:rPr lang="en-US" sz="3600" kern="1200" dirty="0" err="1"/>
            <a:t>renkler</a:t>
          </a:r>
          <a:r>
            <a:rPr lang="en-US" sz="3600" kern="1200" dirty="0"/>
            <a:t> </a:t>
          </a:r>
          <a:r>
            <a:rPr lang="en-US" sz="3600" kern="1200" dirty="0" err="1"/>
            <a:t>mevcut</a:t>
          </a:r>
          <a:r>
            <a:rPr lang="en-US" sz="3600" kern="1200" dirty="0"/>
            <a:t>. Her </a:t>
          </a:r>
          <a:r>
            <a:rPr lang="en-US" sz="3600" kern="1200" dirty="0" err="1"/>
            <a:t>bir</a:t>
          </a:r>
          <a:r>
            <a:rPr lang="en-US" sz="3600" kern="1200" dirty="0"/>
            <a:t> </a:t>
          </a:r>
          <a:r>
            <a:rPr lang="en-US" sz="3600" kern="1200" dirty="0" err="1"/>
            <a:t>piksel</a:t>
          </a:r>
          <a:r>
            <a:rPr lang="en-US" sz="3600" kern="1200" dirty="0"/>
            <a:t>, </a:t>
          </a:r>
          <a:r>
            <a:rPr lang="en-US" sz="3600" kern="1200" dirty="0" err="1"/>
            <a:t>ya</a:t>
          </a:r>
          <a:r>
            <a:rPr lang="en-US" sz="3600" kern="1200" dirty="0"/>
            <a:t> </a:t>
          </a:r>
          <a:r>
            <a:rPr lang="en-US" sz="3600" kern="1200" dirty="0" err="1"/>
            <a:t>siyah</a:t>
          </a:r>
          <a:r>
            <a:rPr lang="en-US" sz="3600" kern="1200" dirty="0"/>
            <a:t> (0) </a:t>
          </a:r>
          <a:r>
            <a:rPr lang="en-US" sz="3600" kern="1200" dirty="0" err="1"/>
            <a:t>ya</a:t>
          </a:r>
          <a:r>
            <a:rPr lang="en-US" sz="3600" kern="1200" dirty="0"/>
            <a:t> da </a:t>
          </a:r>
          <a:r>
            <a:rPr lang="en-US" sz="3600" kern="1200" dirty="0" err="1"/>
            <a:t>beyaz</a:t>
          </a:r>
          <a:r>
            <a:rPr lang="en-US" sz="3600" kern="1200" dirty="0"/>
            <a:t> (255) </a:t>
          </a:r>
          <a:r>
            <a:rPr lang="en-US" sz="3600" kern="1200" dirty="0" err="1"/>
            <a:t>olarak</a:t>
          </a:r>
          <a:r>
            <a:rPr lang="en-US" sz="3600" kern="1200" dirty="0"/>
            <a:t> </a:t>
          </a:r>
          <a:r>
            <a:rPr lang="en-US" sz="3600" kern="1200" dirty="0" err="1"/>
            <a:t>temsil</a:t>
          </a:r>
          <a:r>
            <a:rPr lang="en-US" sz="3600" kern="1200" dirty="0"/>
            <a:t> </a:t>
          </a:r>
          <a:r>
            <a:rPr lang="en-US" sz="3600" kern="1200" dirty="0" err="1"/>
            <a:t>edilir</a:t>
          </a:r>
          <a:r>
            <a:rPr lang="en-US" sz="3600" kern="1200" dirty="0"/>
            <a:t>.</a:t>
          </a:r>
          <a:endParaRPr lang="tr-TR" sz="3600" kern="1200" dirty="0"/>
        </a:p>
      </dsp:txBody>
      <dsp:txXfrm>
        <a:off x="123671" y="607335"/>
        <a:ext cx="8872727" cy="2286073"/>
      </dsp:txXfrm>
    </dsp:sp>
    <dsp:sp modelId="{393B6BB5-82D7-4AAA-8D0F-97D1C6EB6F83}">
      <dsp:nvSpPr>
        <dsp:cNvPr id="0" name=""/>
        <dsp:cNvSpPr/>
      </dsp:nvSpPr>
      <dsp:spPr>
        <a:xfrm>
          <a:off x="0" y="3313597"/>
          <a:ext cx="9120069" cy="2533415"/>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US" sz="3600" kern="1200" dirty="0"/>
            <a:t>4x4 </a:t>
          </a:r>
          <a:r>
            <a:rPr lang="en-US" sz="3600" kern="1200" dirty="0" err="1"/>
            <a:t>boyutunda</a:t>
          </a:r>
          <a:r>
            <a:rPr lang="en-US" sz="3600" kern="1200" dirty="0"/>
            <a:t> </a:t>
          </a:r>
          <a:r>
            <a:rPr lang="en-US" sz="3600" kern="1200" dirty="0" err="1"/>
            <a:t>bir</a:t>
          </a:r>
          <a:r>
            <a:rPr lang="en-US" sz="3600" kern="1200" dirty="0"/>
            <a:t> </a:t>
          </a:r>
          <a:r>
            <a:rPr lang="en-US" sz="3600" kern="1200" dirty="0" err="1"/>
            <a:t>matris</a:t>
          </a:r>
          <a:r>
            <a:rPr lang="en-US" sz="3600" kern="1200" dirty="0"/>
            <a:t> </a:t>
          </a:r>
          <a:r>
            <a:rPr lang="en-US" sz="3600" kern="1200" dirty="0" err="1"/>
            <a:t>kullanılarak</a:t>
          </a:r>
          <a:r>
            <a:rPr lang="en-US" sz="3600" kern="1200" dirty="0"/>
            <a:t>, her </a:t>
          </a:r>
          <a:r>
            <a:rPr lang="en-US" sz="3600" kern="1200" dirty="0" err="1"/>
            <a:t>pikselin</a:t>
          </a:r>
          <a:r>
            <a:rPr lang="en-US" sz="3600" kern="1200" dirty="0"/>
            <a:t> </a:t>
          </a:r>
          <a:r>
            <a:rPr lang="en-US" sz="3600" kern="1200" dirty="0" err="1"/>
            <a:t>değeri</a:t>
          </a:r>
          <a:r>
            <a:rPr lang="en-US" sz="3600" kern="1200" dirty="0"/>
            <a:t> </a:t>
          </a:r>
          <a:r>
            <a:rPr lang="en-US" sz="3600" kern="1200" dirty="0" err="1"/>
            <a:t>tek</a:t>
          </a:r>
          <a:r>
            <a:rPr lang="en-US" sz="3600" kern="1200" dirty="0"/>
            <a:t> </a:t>
          </a:r>
          <a:r>
            <a:rPr lang="en-US" sz="3600" kern="1200" dirty="0" err="1"/>
            <a:t>bir</a:t>
          </a:r>
          <a:r>
            <a:rPr lang="en-US" sz="3600" kern="1200" dirty="0"/>
            <a:t> bit </a:t>
          </a:r>
          <a:r>
            <a:rPr lang="en-US" sz="3600" kern="1200" dirty="0" err="1"/>
            <a:t>ile</a:t>
          </a:r>
          <a:r>
            <a:rPr lang="en-US" sz="3600" kern="1200" dirty="0"/>
            <a:t> </a:t>
          </a:r>
          <a:r>
            <a:rPr lang="en-US" sz="3600" kern="1200" dirty="0" err="1"/>
            <a:t>ifade</a:t>
          </a:r>
          <a:r>
            <a:rPr lang="en-US" sz="3600" kern="1200" dirty="0"/>
            <a:t> </a:t>
          </a:r>
          <a:r>
            <a:rPr lang="en-US" sz="3600" kern="1200" dirty="0" err="1"/>
            <a:t>edilir</a:t>
          </a:r>
          <a:r>
            <a:rPr lang="en-US" sz="3600" kern="1200" dirty="0"/>
            <a:t> (1 bit </a:t>
          </a:r>
          <a:r>
            <a:rPr lang="en-US" sz="3600" kern="1200" dirty="0" err="1"/>
            <a:t>renk</a:t>
          </a:r>
          <a:r>
            <a:rPr lang="en-US" sz="3600" kern="1200" dirty="0"/>
            <a:t> </a:t>
          </a:r>
          <a:r>
            <a:rPr lang="en-US" sz="3600" kern="1200" dirty="0" err="1"/>
            <a:t>derinliği</a:t>
          </a:r>
          <a:r>
            <a:rPr lang="en-US" sz="3600" kern="1200" dirty="0"/>
            <a:t>). </a:t>
          </a:r>
          <a:endParaRPr lang="tr-TR" sz="3600" kern="1200" dirty="0"/>
        </a:p>
      </dsp:txBody>
      <dsp:txXfrm>
        <a:off x="123671" y="3437268"/>
        <a:ext cx="8872727" cy="2286073"/>
      </dsp:txXfrm>
    </dsp:sp>
    <dsp:sp modelId="{13674B45-B0DD-42CB-B752-778450EB9D94}">
      <dsp:nvSpPr>
        <dsp:cNvPr id="0" name=""/>
        <dsp:cNvSpPr/>
      </dsp:nvSpPr>
      <dsp:spPr>
        <a:xfrm>
          <a:off x="0" y="6292038"/>
          <a:ext cx="9120069" cy="2533415"/>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US" sz="3600" kern="1200" dirty="0"/>
            <a:t>Bu </a:t>
          </a:r>
          <a:r>
            <a:rPr lang="en-US" sz="3600" kern="1200" dirty="0" err="1"/>
            <a:t>sayede</a:t>
          </a:r>
          <a:r>
            <a:rPr lang="en-US" sz="3600" kern="1200" dirty="0"/>
            <a:t>, </a:t>
          </a:r>
          <a:r>
            <a:rPr lang="en-US" sz="3600" kern="1200" dirty="0" err="1"/>
            <a:t>piksellerin</a:t>
          </a:r>
          <a:r>
            <a:rPr lang="en-US" sz="3600" kern="1200" dirty="0"/>
            <a:t> </a:t>
          </a:r>
          <a:r>
            <a:rPr lang="en-US" sz="3600" kern="1200" dirty="0" err="1"/>
            <a:t>yalnızca</a:t>
          </a:r>
          <a:r>
            <a:rPr lang="en-US" sz="3600" kern="1200" dirty="0"/>
            <a:t> </a:t>
          </a:r>
          <a:r>
            <a:rPr lang="en-US" sz="3600" kern="1200" dirty="0" err="1"/>
            <a:t>iki</a:t>
          </a:r>
          <a:r>
            <a:rPr lang="en-US" sz="3600" kern="1200" dirty="0"/>
            <a:t> </a:t>
          </a:r>
          <a:r>
            <a:rPr lang="en-US" sz="3600" kern="1200" dirty="0" err="1"/>
            <a:t>farklı</a:t>
          </a:r>
          <a:r>
            <a:rPr lang="en-US" sz="3600" kern="1200" dirty="0"/>
            <a:t> </a:t>
          </a:r>
          <a:r>
            <a:rPr lang="en-US" sz="3600" kern="1200" dirty="0" err="1"/>
            <a:t>renk</a:t>
          </a:r>
          <a:r>
            <a:rPr lang="en-US" sz="3600" kern="1200" dirty="0"/>
            <a:t> </a:t>
          </a:r>
          <a:r>
            <a:rPr lang="en-US" sz="3600" kern="1200" dirty="0" err="1"/>
            <a:t>değeri</a:t>
          </a:r>
          <a:r>
            <a:rPr lang="en-US" sz="3600" kern="1200" dirty="0"/>
            <a:t> (</a:t>
          </a:r>
          <a:r>
            <a:rPr lang="en-US" sz="3600" kern="1200" dirty="0" err="1"/>
            <a:t>siyah-beyaz</a:t>
          </a:r>
          <a:r>
            <a:rPr lang="en-US" sz="3600" kern="1200" dirty="0"/>
            <a:t>) </a:t>
          </a:r>
          <a:r>
            <a:rPr lang="en-US" sz="3600" kern="1200" dirty="0" err="1"/>
            <a:t>olduğu</a:t>
          </a:r>
          <a:r>
            <a:rPr lang="en-US" sz="3600" kern="1200" dirty="0"/>
            <a:t> </a:t>
          </a:r>
          <a:r>
            <a:rPr lang="en-US" sz="3600" kern="1200" dirty="0" err="1"/>
            <a:t>bir</a:t>
          </a:r>
          <a:r>
            <a:rPr lang="en-US" sz="3600" kern="1200" dirty="0"/>
            <a:t> </a:t>
          </a:r>
          <a:r>
            <a:rPr lang="en-US" sz="3600" kern="1200" dirty="0" err="1"/>
            <a:t>görüntü</a:t>
          </a:r>
          <a:r>
            <a:rPr lang="en-US" sz="3600" kern="1200" dirty="0"/>
            <a:t> </a:t>
          </a:r>
          <a:r>
            <a:rPr lang="en-US" sz="3600" kern="1200" dirty="0" err="1"/>
            <a:t>elde</a:t>
          </a:r>
          <a:r>
            <a:rPr lang="en-US" sz="3600" kern="1200" dirty="0"/>
            <a:t> </a:t>
          </a:r>
          <a:r>
            <a:rPr lang="en-US" sz="3600" kern="1200" dirty="0" err="1"/>
            <a:t>edilir.Bu</a:t>
          </a:r>
          <a:r>
            <a:rPr lang="en-US" sz="3600" kern="1200" dirty="0"/>
            <a:t> </a:t>
          </a:r>
          <a:r>
            <a:rPr lang="en-US" sz="3600" kern="1200" dirty="0" err="1"/>
            <a:t>tür</a:t>
          </a:r>
          <a:r>
            <a:rPr lang="en-US" sz="3600" kern="1200" dirty="0"/>
            <a:t> </a:t>
          </a:r>
          <a:r>
            <a:rPr lang="en-US" sz="3600" kern="1200" dirty="0" err="1"/>
            <a:t>bir</a:t>
          </a:r>
          <a:r>
            <a:rPr lang="en-US" sz="3600" kern="1200" dirty="0"/>
            <a:t> </a:t>
          </a:r>
          <a:r>
            <a:rPr lang="en-US" sz="3600" kern="1200" dirty="0" err="1"/>
            <a:t>temsil</a:t>
          </a:r>
          <a:r>
            <a:rPr lang="en-US" sz="3600" kern="1200" dirty="0"/>
            <a:t>, </a:t>
          </a:r>
          <a:r>
            <a:rPr lang="en-US" sz="3600" kern="1200" dirty="0" err="1"/>
            <a:t>temel</a:t>
          </a:r>
          <a:r>
            <a:rPr lang="en-US" sz="3600" kern="1200" dirty="0"/>
            <a:t> </a:t>
          </a:r>
          <a:r>
            <a:rPr lang="en-US" sz="3600" kern="1200" dirty="0" err="1"/>
            <a:t>siyah-beyaz</a:t>
          </a:r>
          <a:r>
            <a:rPr lang="en-US" sz="3600" kern="1200" dirty="0"/>
            <a:t> </a:t>
          </a:r>
          <a:r>
            <a:rPr lang="en-US" sz="3600" kern="1200" dirty="0" err="1"/>
            <a:t>görüntüler</a:t>
          </a:r>
          <a:r>
            <a:rPr lang="en-US" sz="3600" kern="1200" dirty="0"/>
            <a:t> </a:t>
          </a:r>
          <a:r>
            <a:rPr lang="en-US" sz="3600" kern="1200" dirty="0" err="1"/>
            <a:t>için</a:t>
          </a:r>
          <a:r>
            <a:rPr lang="en-US" sz="3600" kern="1200" dirty="0"/>
            <a:t> </a:t>
          </a:r>
          <a:r>
            <a:rPr lang="en-US" sz="3600" kern="1200" dirty="0" err="1"/>
            <a:t>kullanılır</a:t>
          </a:r>
          <a:r>
            <a:rPr lang="en-US" sz="3600" kern="1200" dirty="0"/>
            <a:t>.</a:t>
          </a:r>
          <a:endParaRPr lang="tr-TR" sz="3600" kern="1200" dirty="0"/>
        </a:p>
      </dsp:txBody>
      <dsp:txXfrm>
        <a:off x="123671" y="6415709"/>
        <a:ext cx="8872727" cy="22860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52914-D5C5-42EC-92E6-24272C9F2CE2}">
      <dsp:nvSpPr>
        <dsp:cNvPr id="0" name=""/>
        <dsp:cNvSpPr/>
      </dsp:nvSpPr>
      <dsp:spPr>
        <a:xfrm>
          <a:off x="0" y="76159"/>
          <a:ext cx="7859646" cy="2957394"/>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err="1"/>
            <a:t>İkinci</a:t>
          </a:r>
          <a:r>
            <a:rPr lang="en-US" sz="3400" kern="1200" dirty="0"/>
            <a:t> </a:t>
          </a:r>
          <a:r>
            <a:rPr lang="en-US" sz="3400" kern="1200" dirty="0" err="1"/>
            <a:t>örnekte</a:t>
          </a:r>
          <a:r>
            <a:rPr lang="en-US" sz="3400" kern="1200" dirty="0"/>
            <a:t>, </a:t>
          </a:r>
          <a:r>
            <a:rPr lang="en-US" sz="3400" kern="1200" dirty="0" err="1"/>
            <a:t>gri</a:t>
          </a:r>
          <a:r>
            <a:rPr lang="en-US" sz="3400" kern="1200" dirty="0"/>
            <a:t> </a:t>
          </a:r>
          <a:r>
            <a:rPr lang="en-US" sz="3400" kern="1200" dirty="0" err="1"/>
            <a:t>tonlu</a:t>
          </a:r>
          <a:r>
            <a:rPr lang="en-US" sz="3400" kern="1200" dirty="0"/>
            <a:t> </a:t>
          </a:r>
          <a:r>
            <a:rPr lang="en-US" sz="3400" kern="1200" dirty="0" err="1"/>
            <a:t>bir</a:t>
          </a:r>
          <a:r>
            <a:rPr lang="en-US" sz="3400" kern="1200" dirty="0"/>
            <a:t> </a:t>
          </a:r>
          <a:r>
            <a:rPr lang="en-US" sz="3400" kern="1200" dirty="0" err="1"/>
            <a:t>görüntü</a:t>
          </a:r>
          <a:r>
            <a:rPr lang="en-US" sz="3400" kern="1200" dirty="0"/>
            <a:t> var. Bu </a:t>
          </a:r>
          <a:r>
            <a:rPr lang="en-US" sz="3400" kern="1200" dirty="0" err="1"/>
            <a:t>sefer</a:t>
          </a:r>
          <a:r>
            <a:rPr lang="en-US" sz="3400" kern="1200" dirty="0"/>
            <a:t> </a:t>
          </a:r>
          <a:r>
            <a:rPr lang="en-US" sz="3400" kern="1200" dirty="0" err="1"/>
            <a:t>piksellerin</a:t>
          </a:r>
          <a:r>
            <a:rPr lang="en-US" sz="3400" kern="1200" dirty="0"/>
            <a:t> </a:t>
          </a:r>
          <a:r>
            <a:rPr lang="en-US" sz="3400" kern="1200" dirty="0" err="1"/>
            <a:t>değeri</a:t>
          </a:r>
          <a:r>
            <a:rPr lang="en-US" sz="3400" kern="1200" dirty="0"/>
            <a:t> 0 </a:t>
          </a:r>
          <a:r>
            <a:rPr lang="en-US" sz="3400" kern="1200" dirty="0" err="1"/>
            <a:t>ile</a:t>
          </a:r>
          <a:r>
            <a:rPr lang="en-US" sz="3400" kern="1200" dirty="0"/>
            <a:t> 255 </a:t>
          </a:r>
          <a:r>
            <a:rPr lang="en-US" sz="3400" kern="1200" dirty="0" err="1"/>
            <a:t>arasında</a:t>
          </a:r>
          <a:r>
            <a:rPr lang="en-US" sz="3400" kern="1200" dirty="0"/>
            <a:t> </a:t>
          </a:r>
          <a:r>
            <a:rPr lang="en-US" sz="3400" kern="1200" dirty="0" err="1"/>
            <a:t>değişiyor</a:t>
          </a:r>
          <a:r>
            <a:rPr lang="en-US" sz="3400" kern="1200" dirty="0"/>
            <a:t>, </a:t>
          </a:r>
          <a:r>
            <a:rPr lang="en-US" sz="3400" kern="1200" dirty="0" err="1"/>
            <a:t>bu</a:t>
          </a:r>
          <a:r>
            <a:rPr lang="en-US" sz="3400" kern="1200" dirty="0"/>
            <a:t> da </a:t>
          </a:r>
          <a:r>
            <a:rPr lang="en-US" sz="3400" kern="1200" dirty="0" err="1"/>
            <a:t>farklı</a:t>
          </a:r>
          <a:r>
            <a:rPr lang="en-US" sz="3400" kern="1200" dirty="0"/>
            <a:t> </a:t>
          </a:r>
          <a:r>
            <a:rPr lang="en-US" sz="3400" kern="1200" dirty="0" err="1"/>
            <a:t>gri</a:t>
          </a:r>
          <a:r>
            <a:rPr lang="en-US" sz="3400" kern="1200" dirty="0"/>
            <a:t> </a:t>
          </a:r>
          <a:r>
            <a:rPr lang="en-US" sz="3400" kern="1200" dirty="0" err="1"/>
            <a:t>tonlarının</a:t>
          </a:r>
          <a:r>
            <a:rPr lang="en-US" sz="3400" kern="1200" dirty="0"/>
            <a:t> </a:t>
          </a:r>
          <a:r>
            <a:rPr lang="en-US" sz="3400" kern="1200" dirty="0" err="1"/>
            <a:t>gösterilmesini</a:t>
          </a:r>
          <a:r>
            <a:rPr lang="en-US" sz="3400" kern="1200" dirty="0"/>
            <a:t> </a:t>
          </a:r>
          <a:r>
            <a:rPr lang="en-US" sz="3400" kern="1200" dirty="0" err="1"/>
            <a:t>sağlıyor</a:t>
          </a:r>
          <a:r>
            <a:rPr lang="en-US" sz="3400" kern="1200" dirty="0"/>
            <a:t>.</a:t>
          </a:r>
          <a:endParaRPr lang="tr-TR" sz="3400" kern="1200" dirty="0"/>
        </a:p>
      </dsp:txBody>
      <dsp:txXfrm>
        <a:off x="144368" y="220527"/>
        <a:ext cx="7570910" cy="2668658"/>
      </dsp:txXfrm>
    </dsp:sp>
    <dsp:sp modelId="{5D135247-36AD-4CF6-A41D-801204A3B907}">
      <dsp:nvSpPr>
        <dsp:cNvPr id="0" name=""/>
        <dsp:cNvSpPr/>
      </dsp:nvSpPr>
      <dsp:spPr>
        <a:xfrm>
          <a:off x="0" y="3093302"/>
          <a:ext cx="7859646" cy="2957394"/>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t>Renk </a:t>
          </a:r>
          <a:r>
            <a:rPr lang="en-US" sz="3400" kern="1200" dirty="0" err="1"/>
            <a:t>derinliği</a:t>
          </a:r>
          <a:r>
            <a:rPr lang="en-US" sz="3400" kern="1200" dirty="0"/>
            <a:t> 8 bit, </a:t>
          </a:r>
          <a:r>
            <a:rPr lang="en-US" sz="3400" kern="1200" dirty="0" err="1"/>
            <a:t>yani</a:t>
          </a:r>
          <a:r>
            <a:rPr lang="en-US" sz="3400" kern="1200" dirty="0"/>
            <a:t> her </a:t>
          </a:r>
          <a:r>
            <a:rPr lang="en-US" sz="3400" kern="1200" dirty="0" err="1"/>
            <a:t>piksel</a:t>
          </a:r>
          <a:r>
            <a:rPr lang="en-US" sz="3400" kern="1200" dirty="0"/>
            <a:t> 256 </a:t>
          </a:r>
          <a:r>
            <a:rPr lang="en-US" sz="3400" kern="1200" dirty="0" err="1"/>
            <a:t>farklı</a:t>
          </a:r>
          <a:r>
            <a:rPr lang="en-US" sz="3400" kern="1200" dirty="0"/>
            <a:t> </a:t>
          </a:r>
          <a:r>
            <a:rPr lang="en-US" sz="3400" kern="1200" dirty="0" err="1"/>
            <a:t>renk</a:t>
          </a:r>
          <a:r>
            <a:rPr lang="en-US" sz="3400" kern="1200" dirty="0"/>
            <a:t> </a:t>
          </a:r>
          <a:r>
            <a:rPr lang="en-US" sz="3400" kern="1200" dirty="0" err="1"/>
            <a:t>değeri</a:t>
          </a:r>
          <a:r>
            <a:rPr lang="en-US" sz="3400" kern="1200" dirty="0"/>
            <a:t> </a:t>
          </a:r>
          <a:r>
            <a:rPr lang="en-US" sz="3400" kern="1200" dirty="0" err="1"/>
            <a:t>alabiliyor</a:t>
          </a:r>
          <a:r>
            <a:rPr lang="en-US" sz="3400" kern="1200" dirty="0"/>
            <a:t>. </a:t>
          </a:r>
          <a:r>
            <a:rPr lang="en-US" sz="3400" kern="1200" dirty="0" err="1"/>
            <a:t>Daha</a:t>
          </a:r>
          <a:r>
            <a:rPr lang="en-US" sz="3400" kern="1200" dirty="0"/>
            <a:t> </a:t>
          </a:r>
          <a:r>
            <a:rPr lang="en-US" sz="3400" kern="1200" dirty="0" err="1"/>
            <a:t>koyu</a:t>
          </a:r>
          <a:r>
            <a:rPr lang="en-US" sz="3400" kern="1200" dirty="0"/>
            <a:t> </a:t>
          </a:r>
          <a:r>
            <a:rPr lang="en-US" sz="3400" kern="1200" dirty="0" err="1"/>
            <a:t>gri</a:t>
          </a:r>
          <a:r>
            <a:rPr lang="en-US" sz="3400" kern="1200" dirty="0"/>
            <a:t> </a:t>
          </a:r>
          <a:r>
            <a:rPr lang="en-US" sz="3400" kern="1200" dirty="0" err="1"/>
            <a:t>tonları</a:t>
          </a:r>
          <a:r>
            <a:rPr lang="en-US" sz="3400" kern="1200" dirty="0"/>
            <a:t> </a:t>
          </a:r>
          <a:r>
            <a:rPr lang="en-US" sz="3400" kern="1200" dirty="0" err="1"/>
            <a:t>düşük</a:t>
          </a:r>
          <a:r>
            <a:rPr lang="en-US" sz="3400" kern="1200" dirty="0"/>
            <a:t> </a:t>
          </a:r>
          <a:r>
            <a:rPr lang="en-US" sz="3400" kern="1200" dirty="0" err="1"/>
            <a:t>sayılarla</a:t>
          </a:r>
          <a:r>
            <a:rPr lang="en-US" sz="3400" kern="1200" dirty="0"/>
            <a:t> (0'a </a:t>
          </a:r>
          <a:r>
            <a:rPr lang="en-US" sz="3400" kern="1200" dirty="0" err="1"/>
            <a:t>yakın</a:t>
          </a:r>
          <a:r>
            <a:rPr lang="en-US" sz="3400" kern="1200" dirty="0"/>
            <a:t>), </a:t>
          </a:r>
          <a:r>
            <a:rPr lang="en-US" sz="3400" kern="1200" dirty="0" err="1"/>
            <a:t>daha</a:t>
          </a:r>
          <a:r>
            <a:rPr lang="en-US" sz="3400" kern="1200" dirty="0"/>
            <a:t> </a:t>
          </a:r>
          <a:r>
            <a:rPr lang="en-US" sz="3400" kern="1200" dirty="0" err="1"/>
            <a:t>açık</a:t>
          </a:r>
          <a:r>
            <a:rPr lang="en-US" sz="3400" kern="1200" dirty="0"/>
            <a:t> </a:t>
          </a:r>
          <a:r>
            <a:rPr lang="en-US" sz="3400" kern="1200" dirty="0" err="1"/>
            <a:t>gri</a:t>
          </a:r>
          <a:r>
            <a:rPr lang="en-US" sz="3400" kern="1200" dirty="0"/>
            <a:t> </a:t>
          </a:r>
          <a:r>
            <a:rPr lang="en-US" sz="3400" kern="1200" dirty="0" err="1"/>
            <a:t>tonları</a:t>
          </a:r>
          <a:r>
            <a:rPr lang="en-US" sz="3400" kern="1200" dirty="0"/>
            <a:t> </a:t>
          </a:r>
          <a:r>
            <a:rPr lang="en-US" sz="3400" kern="1200" dirty="0" err="1"/>
            <a:t>ise</a:t>
          </a:r>
          <a:r>
            <a:rPr lang="en-US" sz="3400" kern="1200" dirty="0"/>
            <a:t> </a:t>
          </a:r>
          <a:r>
            <a:rPr lang="en-US" sz="3400" kern="1200" dirty="0" err="1"/>
            <a:t>yüksek</a:t>
          </a:r>
          <a:r>
            <a:rPr lang="en-US" sz="3400" kern="1200" dirty="0"/>
            <a:t> </a:t>
          </a:r>
          <a:r>
            <a:rPr lang="en-US" sz="3400" kern="1200" dirty="0" err="1"/>
            <a:t>sayılarla</a:t>
          </a:r>
          <a:r>
            <a:rPr lang="en-US" sz="3400" kern="1200" dirty="0"/>
            <a:t> (255'e </a:t>
          </a:r>
          <a:r>
            <a:rPr lang="en-US" sz="3400" kern="1200" dirty="0" err="1"/>
            <a:t>yakın</a:t>
          </a:r>
          <a:r>
            <a:rPr lang="en-US" sz="3400" kern="1200" dirty="0"/>
            <a:t>) </a:t>
          </a:r>
          <a:r>
            <a:rPr lang="en-US" sz="3400" kern="1200" dirty="0" err="1"/>
            <a:t>ifade</a:t>
          </a:r>
          <a:r>
            <a:rPr lang="en-US" sz="3400" kern="1200" dirty="0"/>
            <a:t> </a:t>
          </a:r>
          <a:r>
            <a:rPr lang="en-US" sz="3400" kern="1200" dirty="0" err="1"/>
            <a:t>ediliyor</a:t>
          </a:r>
          <a:r>
            <a:rPr lang="en-US" sz="3400" kern="1200" dirty="0"/>
            <a:t>.</a:t>
          </a:r>
          <a:endParaRPr lang="tr-TR" sz="3400" kern="1200" dirty="0"/>
        </a:p>
      </dsp:txBody>
      <dsp:txXfrm>
        <a:off x="144368" y="3237670"/>
        <a:ext cx="7570910" cy="2668658"/>
      </dsp:txXfrm>
    </dsp:sp>
    <dsp:sp modelId="{D7A8A249-D18E-44BE-9122-D2E3C2F53775}">
      <dsp:nvSpPr>
        <dsp:cNvPr id="0" name=""/>
        <dsp:cNvSpPr/>
      </dsp:nvSpPr>
      <dsp:spPr>
        <a:xfrm>
          <a:off x="0" y="6148617"/>
          <a:ext cx="7859646" cy="2957394"/>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dirty="0"/>
            <a:t>Bu </a:t>
          </a:r>
          <a:r>
            <a:rPr lang="en-US" sz="3400" kern="1200" dirty="0" err="1"/>
            <a:t>tür</a:t>
          </a:r>
          <a:r>
            <a:rPr lang="en-US" sz="3400" kern="1200" dirty="0"/>
            <a:t> </a:t>
          </a:r>
          <a:r>
            <a:rPr lang="en-US" sz="3400" kern="1200" dirty="0" err="1"/>
            <a:t>bir</a:t>
          </a:r>
          <a:r>
            <a:rPr lang="en-US" sz="3400" kern="1200" dirty="0"/>
            <a:t> </a:t>
          </a:r>
          <a:r>
            <a:rPr lang="en-US" sz="3400" kern="1200" dirty="0" err="1"/>
            <a:t>temsil</a:t>
          </a:r>
          <a:r>
            <a:rPr lang="en-US" sz="3400" kern="1200" dirty="0"/>
            <a:t>, </a:t>
          </a:r>
          <a:r>
            <a:rPr lang="en-US" sz="3400" kern="1200" dirty="0" err="1"/>
            <a:t>renk</a:t>
          </a:r>
          <a:r>
            <a:rPr lang="en-US" sz="3400" kern="1200" dirty="0"/>
            <a:t> </a:t>
          </a:r>
          <a:r>
            <a:rPr lang="en-US" sz="3400" kern="1200" dirty="0" err="1"/>
            <a:t>çeşitliliği</a:t>
          </a:r>
          <a:r>
            <a:rPr lang="en-US" sz="3400" kern="1200" dirty="0"/>
            <a:t> </a:t>
          </a:r>
          <a:r>
            <a:rPr lang="en-US" sz="3400" kern="1200" dirty="0" err="1"/>
            <a:t>olmadan</a:t>
          </a:r>
          <a:r>
            <a:rPr lang="en-US" sz="3400" kern="1200" dirty="0"/>
            <a:t> </a:t>
          </a:r>
          <a:r>
            <a:rPr lang="en-US" sz="3400" kern="1200" dirty="0" err="1"/>
            <a:t>detaylı</a:t>
          </a:r>
          <a:r>
            <a:rPr lang="en-US" sz="3400" kern="1200" dirty="0"/>
            <a:t> </a:t>
          </a:r>
          <a:r>
            <a:rPr lang="en-US" sz="3400" kern="1200" dirty="0" err="1"/>
            <a:t>tonlar</a:t>
          </a:r>
          <a:r>
            <a:rPr lang="en-US" sz="3400" kern="1200" dirty="0"/>
            <a:t> </a:t>
          </a:r>
          <a:r>
            <a:rPr lang="en-US" sz="3400" kern="1200" dirty="0" err="1"/>
            <a:t>içeren</a:t>
          </a:r>
          <a:r>
            <a:rPr lang="en-US" sz="3400" kern="1200" dirty="0"/>
            <a:t> </a:t>
          </a:r>
          <a:r>
            <a:rPr lang="en-US" sz="3400" kern="1200" dirty="0" err="1"/>
            <a:t>görüntüler</a:t>
          </a:r>
          <a:r>
            <a:rPr lang="en-US" sz="3400" kern="1200" dirty="0"/>
            <a:t> </a:t>
          </a:r>
          <a:r>
            <a:rPr lang="en-US" sz="3400" kern="1200" dirty="0" err="1"/>
            <a:t>için</a:t>
          </a:r>
          <a:r>
            <a:rPr lang="en-US" sz="3400" kern="1200" dirty="0"/>
            <a:t> </a:t>
          </a:r>
          <a:r>
            <a:rPr lang="en-US" sz="3400" kern="1200" dirty="0" err="1"/>
            <a:t>idealdir</a:t>
          </a:r>
          <a:r>
            <a:rPr lang="en-US" sz="3400" kern="1200" dirty="0"/>
            <a:t>.</a:t>
          </a:r>
          <a:endParaRPr lang="tr-TR" sz="3400" kern="1200" dirty="0"/>
        </a:p>
      </dsp:txBody>
      <dsp:txXfrm>
        <a:off x="144368" y="6292985"/>
        <a:ext cx="7570910" cy="26686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0F0C7-1DA7-46ED-B4AC-052FA4254B5C}">
      <dsp:nvSpPr>
        <dsp:cNvPr id="0" name=""/>
        <dsp:cNvSpPr/>
      </dsp:nvSpPr>
      <dsp:spPr>
        <a:xfrm>
          <a:off x="0" y="274815"/>
          <a:ext cx="8001000" cy="27495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Üçüncü </a:t>
          </a:r>
          <a:r>
            <a:rPr lang="en-US" sz="3200" kern="1200" dirty="0" err="1"/>
            <a:t>örnekte</a:t>
          </a:r>
          <a:r>
            <a:rPr lang="en-US" sz="3200" kern="1200" dirty="0"/>
            <a:t> </a:t>
          </a:r>
          <a:r>
            <a:rPr lang="en-US" sz="3200" kern="1200" dirty="0" err="1"/>
            <a:t>ise</a:t>
          </a:r>
          <a:r>
            <a:rPr lang="en-US" sz="3200" kern="1200" dirty="0"/>
            <a:t> </a:t>
          </a:r>
          <a:r>
            <a:rPr lang="en-US" sz="3200" kern="1200" dirty="0" err="1"/>
            <a:t>iki</a:t>
          </a:r>
          <a:r>
            <a:rPr lang="en-US" sz="3200" kern="1200" dirty="0"/>
            <a:t> </a:t>
          </a:r>
          <a:r>
            <a:rPr lang="en-US" sz="3200" kern="1200" dirty="0" err="1"/>
            <a:t>renk</a:t>
          </a:r>
          <a:r>
            <a:rPr lang="en-US" sz="3200" kern="1200" dirty="0"/>
            <a:t> </a:t>
          </a:r>
          <a:r>
            <a:rPr lang="en-US" sz="3200" kern="1200" dirty="0" err="1"/>
            <a:t>kanalı</a:t>
          </a:r>
          <a:r>
            <a:rPr lang="en-US" sz="3200" kern="1200" dirty="0"/>
            <a:t> (</a:t>
          </a:r>
          <a:r>
            <a:rPr lang="en-US" sz="3200" kern="1200" dirty="0" err="1"/>
            <a:t>muhtemelen</a:t>
          </a:r>
          <a:r>
            <a:rPr lang="en-US" sz="3200" kern="1200" dirty="0"/>
            <a:t> </a:t>
          </a:r>
          <a:r>
            <a:rPr lang="en-US" sz="3200" kern="1200" dirty="0" err="1"/>
            <a:t>kırmızı</a:t>
          </a:r>
          <a:r>
            <a:rPr lang="en-US" sz="3200" kern="1200" dirty="0"/>
            <a:t> </a:t>
          </a:r>
          <a:r>
            <a:rPr lang="en-US" sz="3200" kern="1200" dirty="0" err="1"/>
            <a:t>ve</a:t>
          </a:r>
          <a:r>
            <a:rPr lang="en-US" sz="3200" kern="1200" dirty="0"/>
            <a:t> </a:t>
          </a:r>
          <a:r>
            <a:rPr lang="en-US" sz="3200" kern="1200" dirty="0" err="1"/>
            <a:t>mavi</a:t>
          </a:r>
          <a:r>
            <a:rPr lang="en-US" sz="3200" kern="1200" dirty="0"/>
            <a:t>) </a:t>
          </a:r>
          <a:r>
            <a:rPr lang="en-US" sz="3200" kern="1200" dirty="0" err="1"/>
            <a:t>kullanılarak</a:t>
          </a:r>
          <a:r>
            <a:rPr lang="en-US" sz="3200" kern="1200" dirty="0"/>
            <a:t> </a:t>
          </a:r>
          <a:r>
            <a:rPr lang="en-US" sz="3200" kern="1200" dirty="0" err="1"/>
            <a:t>renkli</a:t>
          </a:r>
          <a:r>
            <a:rPr lang="en-US" sz="3200" kern="1200" dirty="0"/>
            <a:t> </a:t>
          </a:r>
          <a:r>
            <a:rPr lang="en-US" sz="3200" kern="1200" dirty="0" err="1"/>
            <a:t>bir</a:t>
          </a:r>
          <a:r>
            <a:rPr lang="en-US" sz="3200" kern="1200" dirty="0"/>
            <a:t> </a:t>
          </a:r>
          <a:r>
            <a:rPr lang="en-US" sz="3200" kern="1200" dirty="0" err="1"/>
            <a:t>görüntü</a:t>
          </a:r>
          <a:r>
            <a:rPr lang="en-US" sz="3200" kern="1200" dirty="0"/>
            <a:t> </a:t>
          </a:r>
          <a:r>
            <a:rPr lang="en-US" sz="3200" kern="1200" dirty="0" err="1"/>
            <a:t>oluşturulmuş</a:t>
          </a:r>
          <a:r>
            <a:rPr lang="en-US" sz="3200" kern="1200" dirty="0"/>
            <a:t>.</a:t>
          </a:r>
          <a:endParaRPr lang="tr-TR" sz="3200" kern="1200" dirty="0"/>
        </a:p>
      </dsp:txBody>
      <dsp:txXfrm>
        <a:off x="134220" y="409035"/>
        <a:ext cx="7732560" cy="2481060"/>
      </dsp:txXfrm>
    </dsp:sp>
    <dsp:sp modelId="{9D9F9C61-F187-4491-8F7A-05AC858FBAEA}">
      <dsp:nvSpPr>
        <dsp:cNvPr id="0" name=""/>
        <dsp:cNvSpPr/>
      </dsp:nvSpPr>
      <dsp:spPr>
        <a:xfrm>
          <a:off x="0" y="3116475"/>
          <a:ext cx="8001000" cy="2749500"/>
        </a:xfrm>
        <a:prstGeom prst="roundRect">
          <a:avLst/>
        </a:prstGeom>
        <a:gradFill rotWithShape="0">
          <a:gsLst>
            <a:gs pos="0">
              <a:schemeClr val="accent4">
                <a:hueOff val="-2232385"/>
                <a:satOff val="13449"/>
                <a:lumOff val="1078"/>
                <a:alphaOff val="0"/>
                <a:tint val="50000"/>
                <a:satMod val="300000"/>
              </a:schemeClr>
            </a:gs>
            <a:gs pos="35000">
              <a:schemeClr val="accent4">
                <a:hueOff val="-2232385"/>
                <a:satOff val="13449"/>
                <a:lumOff val="1078"/>
                <a:alphaOff val="0"/>
                <a:tint val="37000"/>
                <a:satMod val="300000"/>
              </a:schemeClr>
            </a:gs>
            <a:gs pos="100000">
              <a:schemeClr val="accent4">
                <a:hueOff val="-2232385"/>
                <a:satOff val="13449"/>
                <a:lumOff val="107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Her </a:t>
          </a:r>
          <a:r>
            <a:rPr lang="en-US" sz="3200" kern="1200" dirty="0" err="1"/>
            <a:t>piksel</a:t>
          </a:r>
          <a:r>
            <a:rPr lang="en-US" sz="3200" kern="1200" dirty="0"/>
            <a:t> </a:t>
          </a:r>
          <a:r>
            <a:rPr lang="en-US" sz="3200" kern="1200" dirty="0" err="1"/>
            <a:t>için</a:t>
          </a:r>
          <a:r>
            <a:rPr lang="en-US" sz="3200" kern="1200" dirty="0"/>
            <a:t> </a:t>
          </a:r>
          <a:r>
            <a:rPr lang="en-US" sz="3200" kern="1200" dirty="0" err="1"/>
            <a:t>iki</a:t>
          </a:r>
          <a:r>
            <a:rPr lang="en-US" sz="3200" kern="1200" dirty="0"/>
            <a:t> </a:t>
          </a:r>
          <a:r>
            <a:rPr lang="en-US" sz="3200" kern="1200" dirty="0" err="1"/>
            <a:t>kanal</a:t>
          </a:r>
          <a:r>
            <a:rPr lang="en-US" sz="3200" kern="1200" dirty="0"/>
            <a:t> </a:t>
          </a:r>
          <a:r>
            <a:rPr lang="en-US" sz="3200" kern="1200" dirty="0" err="1"/>
            <a:t>olduğundan</a:t>
          </a:r>
          <a:r>
            <a:rPr lang="en-US" sz="3200" kern="1200" dirty="0"/>
            <a:t>, her </a:t>
          </a:r>
          <a:r>
            <a:rPr lang="en-US" sz="3200" kern="1200" dirty="0" err="1"/>
            <a:t>pikselin</a:t>
          </a:r>
          <a:r>
            <a:rPr lang="en-US" sz="3200" kern="1200" dirty="0"/>
            <a:t> </a:t>
          </a:r>
          <a:r>
            <a:rPr lang="en-US" sz="3200" kern="1200" dirty="0" err="1"/>
            <a:t>değeri</a:t>
          </a:r>
          <a:r>
            <a:rPr lang="en-US" sz="3200" kern="1200" dirty="0"/>
            <a:t> </a:t>
          </a:r>
          <a:r>
            <a:rPr lang="en-US" sz="3200" kern="1200" dirty="0" err="1"/>
            <a:t>iki</a:t>
          </a:r>
          <a:r>
            <a:rPr lang="en-US" sz="3200" kern="1200" dirty="0"/>
            <a:t> </a:t>
          </a:r>
          <a:r>
            <a:rPr lang="en-US" sz="3200" kern="1200" dirty="0" err="1"/>
            <a:t>sayı</a:t>
          </a:r>
          <a:r>
            <a:rPr lang="en-US" sz="3200" kern="1200" dirty="0"/>
            <a:t> </a:t>
          </a:r>
          <a:r>
            <a:rPr lang="en-US" sz="3200" kern="1200" dirty="0" err="1"/>
            <a:t>ile</a:t>
          </a:r>
          <a:r>
            <a:rPr lang="en-US" sz="3200" kern="1200" dirty="0"/>
            <a:t> </a:t>
          </a:r>
          <a:r>
            <a:rPr lang="en-US" sz="3200" kern="1200" dirty="0" err="1"/>
            <a:t>gösteriliyor</a:t>
          </a:r>
          <a:r>
            <a:rPr lang="en-US" sz="3200" kern="1200" dirty="0"/>
            <a:t>. 8 bit </a:t>
          </a:r>
          <a:r>
            <a:rPr lang="en-US" sz="3200" kern="1200" dirty="0" err="1"/>
            <a:t>renk</a:t>
          </a:r>
          <a:r>
            <a:rPr lang="en-US" sz="3200" kern="1200" dirty="0"/>
            <a:t> </a:t>
          </a:r>
          <a:r>
            <a:rPr lang="en-US" sz="3200" kern="1200" dirty="0" err="1"/>
            <a:t>derinliği</a:t>
          </a:r>
          <a:r>
            <a:rPr lang="en-US" sz="3200" kern="1200" dirty="0"/>
            <a:t> </a:t>
          </a:r>
          <a:r>
            <a:rPr lang="en-US" sz="3200" kern="1200" dirty="0" err="1"/>
            <a:t>sayesinde</a:t>
          </a:r>
          <a:r>
            <a:rPr lang="en-US" sz="3200" kern="1200" dirty="0"/>
            <a:t>, her </a:t>
          </a:r>
          <a:r>
            <a:rPr lang="en-US" sz="3200" kern="1200" dirty="0" err="1"/>
            <a:t>bir</a:t>
          </a:r>
          <a:r>
            <a:rPr lang="en-US" sz="3200" kern="1200" dirty="0"/>
            <a:t> </a:t>
          </a:r>
          <a:r>
            <a:rPr lang="en-US" sz="3200" kern="1200" dirty="0" err="1"/>
            <a:t>renk</a:t>
          </a:r>
          <a:r>
            <a:rPr lang="en-US" sz="3200" kern="1200" dirty="0"/>
            <a:t> </a:t>
          </a:r>
          <a:r>
            <a:rPr lang="en-US" sz="3200" kern="1200" dirty="0" err="1"/>
            <a:t>kanalı</a:t>
          </a:r>
          <a:r>
            <a:rPr lang="en-US" sz="3200" kern="1200" dirty="0"/>
            <a:t> 0 </a:t>
          </a:r>
          <a:r>
            <a:rPr lang="en-US" sz="3200" kern="1200" dirty="0" err="1"/>
            <a:t>ile</a:t>
          </a:r>
          <a:r>
            <a:rPr lang="en-US" sz="3200" kern="1200" dirty="0"/>
            <a:t> 255 </a:t>
          </a:r>
          <a:r>
            <a:rPr lang="en-US" sz="3200" kern="1200" dirty="0" err="1"/>
            <a:t>arasında</a:t>
          </a:r>
          <a:r>
            <a:rPr lang="en-US" sz="3200" kern="1200" dirty="0"/>
            <a:t> </a:t>
          </a:r>
          <a:r>
            <a:rPr lang="en-US" sz="3200" kern="1200" dirty="0" err="1"/>
            <a:t>değer</a:t>
          </a:r>
          <a:r>
            <a:rPr lang="en-US" sz="3200" kern="1200" dirty="0"/>
            <a:t> </a:t>
          </a:r>
          <a:r>
            <a:rPr lang="en-US" sz="3200" kern="1200" dirty="0" err="1"/>
            <a:t>alabiliyor</a:t>
          </a:r>
          <a:r>
            <a:rPr lang="en-US" sz="3200" kern="1200" dirty="0"/>
            <a:t>. Bu </a:t>
          </a:r>
          <a:r>
            <a:rPr lang="en-US" sz="3200" kern="1200" dirty="0" err="1"/>
            <a:t>sayede</a:t>
          </a:r>
          <a:r>
            <a:rPr lang="en-US" sz="3200" kern="1200" dirty="0"/>
            <a:t> </a:t>
          </a:r>
          <a:r>
            <a:rPr lang="en-US" sz="3200" kern="1200" dirty="0" err="1"/>
            <a:t>renk</a:t>
          </a:r>
          <a:r>
            <a:rPr lang="en-US" sz="3200" kern="1200" dirty="0"/>
            <a:t> </a:t>
          </a:r>
          <a:r>
            <a:rPr lang="en-US" sz="3200" kern="1200" dirty="0" err="1"/>
            <a:t>karışımları</a:t>
          </a:r>
          <a:r>
            <a:rPr lang="en-US" sz="3200" kern="1200" dirty="0"/>
            <a:t> </a:t>
          </a:r>
          <a:r>
            <a:rPr lang="en-US" sz="3200" kern="1200" dirty="0" err="1"/>
            <a:t>ve</a:t>
          </a:r>
          <a:r>
            <a:rPr lang="en-US" sz="3200" kern="1200" dirty="0"/>
            <a:t> </a:t>
          </a:r>
          <a:r>
            <a:rPr lang="en-US" sz="3200" kern="1200" dirty="0" err="1"/>
            <a:t>gölgeler</a:t>
          </a:r>
          <a:r>
            <a:rPr lang="en-US" sz="3200" kern="1200" dirty="0"/>
            <a:t> </a:t>
          </a:r>
          <a:r>
            <a:rPr lang="en-US" sz="3200" kern="1200" dirty="0" err="1"/>
            <a:t>oluşturulabiliyor</a:t>
          </a:r>
          <a:r>
            <a:rPr lang="en-US" sz="3200" kern="1200" dirty="0"/>
            <a:t>.</a:t>
          </a:r>
          <a:endParaRPr lang="tr-TR" sz="3200" kern="1200" dirty="0"/>
        </a:p>
      </dsp:txBody>
      <dsp:txXfrm>
        <a:off x="134220" y="3250695"/>
        <a:ext cx="7732560" cy="2481060"/>
      </dsp:txXfrm>
    </dsp:sp>
    <dsp:sp modelId="{277A8E13-D6E4-4031-AA23-7ADE090F9DDB}">
      <dsp:nvSpPr>
        <dsp:cNvPr id="0" name=""/>
        <dsp:cNvSpPr/>
      </dsp:nvSpPr>
      <dsp:spPr>
        <a:xfrm>
          <a:off x="0" y="5958135"/>
          <a:ext cx="8001000" cy="274950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Bu </a:t>
          </a:r>
          <a:r>
            <a:rPr lang="en-US" sz="3200" kern="1200" dirty="0" err="1"/>
            <a:t>tür</a:t>
          </a:r>
          <a:r>
            <a:rPr lang="en-US" sz="3200" kern="1200" dirty="0"/>
            <a:t> </a:t>
          </a:r>
          <a:r>
            <a:rPr lang="en-US" sz="3200" kern="1200" dirty="0" err="1"/>
            <a:t>bir</a:t>
          </a:r>
          <a:r>
            <a:rPr lang="en-US" sz="3200" kern="1200" dirty="0"/>
            <a:t> </a:t>
          </a:r>
          <a:r>
            <a:rPr lang="en-US" sz="3200" kern="1200" dirty="0" err="1"/>
            <a:t>temsil</a:t>
          </a:r>
          <a:r>
            <a:rPr lang="en-US" sz="3200" kern="1200" dirty="0"/>
            <a:t>, </a:t>
          </a:r>
          <a:r>
            <a:rPr lang="en-US" sz="3200" kern="1200" dirty="0" err="1"/>
            <a:t>temel</a:t>
          </a:r>
          <a:r>
            <a:rPr lang="en-US" sz="3200" kern="1200" dirty="0"/>
            <a:t> </a:t>
          </a:r>
          <a:r>
            <a:rPr lang="en-US" sz="3200" kern="1200" dirty="0" err="1"/>
            <a:t>düzeyde</a:t>
          </a:r>
          <a:r>
            <a:rPr lang="en-US" sz="3200" kern="1200" dirty="0"/>
            <a:t> </a:t>
          </a:r>
          <a:r>
            <a:rPr lang="en-US" sz="3200" kern="1200" dirty="0" err="1"/>
            <a:t>renkli</a:t>
          </a:r>
          <a:r>
            <a:rPr lang="en-US" sz="3200" kern="1200" dirty="0"/>
            <a:t> </a:t>
          </a:r>
          <a:r>
            <a:rPr lang="en-US" sz="3200" kern="1200" dirty="0" err="1"/>
            <a:t>görüntüler</a:t>
          </a:r>
          <a:r>
            <a:rPr lang="en-US" sz="3200" kern="1200" dirty="0"/>
            <a:t> </a:t>
          </a:r>
          <a:r>
            <a:rPr lang="en-US" sz="3200" kern="1200" dirty="0" err="1"/>
            <a:t>için</a:t>
          </a:r>
          <a:r>
            <a:rPr lang="en-US" sz="3200" kern="1200" dirty="0"/>
            <a:t> </a:t>
          </a:r>
          <a:r>
            <a:rPr lang="en-US" sz="3200" kern="1200" dirty="0" err="1"/>
            <a:t>kullanılır</a:t>
          </a:r>
          <a:r>
            <a:rPr lang="en-US" sz="3200" kern="1200" dirty="0"/>
            <a:t>. </a:t>
          </a:r>
          <a:r>
            <a:rPr lang="en-US" sz="3200" kern="1200" dirty="0" err="1"/>
            <a:t>Daha</a:t>
          </a:r>
          <a:r>
            <a:rPr lang="en-US" sz="3200" kern="1200" dirty="0"/>
            <a:t> </a:t>
          </a:r>
          <a:r>
            <a:rPr lang="en-US" sz="3200" kern="1200" dirty="0" err="1"/>
            <a:t>fazla</a:t>
          </a:r>
          <a:r>
            <a:rPr lang="en-US" sz="3200" kern="1200" dirty="0"/>
            <a:t> </a:t>
          </a:r>
          <a:r>
            <a:rPr lang="en-US" sz="3200" kern="1200" dirty="0" err="1"/>
            <a:t>renk</a:t>
          </a:r>
          <a:r>
            <a:rPr lang="en-US" sz="3200" kern="1200" dirty="0"/>
            <a:t> </a:t>
          </a:r>
          <a:r>
            <a:rPr lang="en-US" sz="3200" kern="1200" dirty="0" err="1"/>
            <a:t>kanalı</a:t>
          </a:r>
          <a:r>
            <a:rPr lang="en-US" sz="3200" kern="1200" dirty="0"/>
            <a:t> (</a:t>
          </a:r>
          <a:r>
            <a:rPr lang="en-US" sz="3200" kern="1200" dirty="0" err="1"/>
            <a:t>genellikle</a:t>
          </a:r>
          <a:r>
            <a:rPr lang="en-US" sz="3200" kern="1200" dirty="0"/>
            <a:t> </a:t>
          </a:r>
          <a:r>
            <a:rPr lang="en-US" sz="3200" kern="1200" dirty="0" err="1"/>
            <a:t>kırmızı</a:t>
          </a:r>
          <a:r>
            <a:rPr lang="en-US" sz="3200" kern="1200" dirty="0"/>
            <a:t>, </a:t>
          </a:r>
          <a:r>
            <a:rPr lang="en-US" sz="3200" kern="1200" dirty="0" err="1"/>
            <a:t>yeşil</a:t>
          </a:r>
          <a:r>
            <a:rPr lang="en-US" sz="3200" kern="1200" dirty="0"/>
            <a:t> </a:t>
          </a:r>
          <a:r>
            <a:rPr lang="en-US" sz="3200" kern="1200" dirty="0" err="1"/>
            <a:t>ve</a:t>
          </a:r>
          <a:r>
            <a:rPr lang="en-US" sz="3200" kern="1200" dirty="0"/>
            <a:t> </a:t>
          </a:r>
          <a:r>
            <a:rPr lang="en-US" sz="3200" kern="1200" dirty="0" err="1"/>
            <a:t>mavi</a:t>
          </a:r>
          <a:r>
            <a:rPr lang="en-US" sz="3200" kern="1200" dirty="0"/>
            <a:t> </a:t>
          </a:r>
          <a:r>
            <a:rPr lang="en-US" sz="3200" kern="1200" dirty="0" err="1"/>
            <a:t>olmak</a:t>
          </a:r>
          <a:r>
            <a:rPr lang="en-US" sz="3200" kern="1200" dirty="0"/>
            <a:t> </a:t>
          </a:r>
          <a:r>
            <a:rPr lang="en-US" sz="3200" kern="1200" dirty="0" err="1"/>
            <a:t>üzere</a:t>
          </a:r>
          <a:r>
            <a:rPr lang="en-US" sz="3200" kern="1200" dirty="0"/>
            <a:t> 3 </a:t>
          </a:r>
          <a:r>
            <a:rPr lang="en-US" sz="3200" kern="1200" dirty="0" err="1"/>
            <a:t>kanal</a:t>
          </a:r>
          <a:r>
            <a:rPr lang="en-US" sz="3200" kern="1200" dirty="0"/>
            <a:t>) </a:t>
          </a:r>
          <a:r>
            <a:rPr lang="en-US" sz="3200" kern="1200" dirty="0" err="1"/>
            <a:t>daha</a:t>
          </a:r>
          <a:r>
            <a:rPr lang="en-US" sz="3200" kern="1200" dirty="0"/>
            <a:t> </a:t>
          </a:r>
          <a:r>
            <a:rPr lang="en-US" sz="3200" kern="1200" dirty="0" err="1"/>
            <a:t>zengin</a:t>
          </a:r>
          <a:r>
            <a:rPr lang="en-US" sz="3200" kern="1200" dirty="0"/>
            <a:t> </a:t>
          </a:r>
          <a:r>
            <a:rPr lang="en-US" sz="3200" kern="1200" dirty="0" err="1"/>
            <a:t>renkli</a:t>
          </a:r>
          <a:r>
            <a:rPr lang="en-US" sz="3200" kern="1200" dirty="0"/>
            <a:t> </a:t>
          </a:r>
          <a:r>
            <a:rPr lang="en-US" sz="3200" kern="1200" dirty="0" err="1"/>
            <a:t>görüntüler</a:t>
          </a:r>
          <a:r>
            <a:rPr lang="en-US" sz="3200" kern="1200" dirty="0"/>
            <a:t> </a:t>
          </a:r>
          <a:r>
            <a:rPr lang="en-US" sz="3200" kern="1200" dirty="0" err="1"/>
            <a:t>oluşturmak</a:t>
          </a:r>
          <a:r>
            <a:rPr lang="en-US" sz="3200" kern="1200" dirty="0"/>
            <a:t> </a:t>
          </a:r>
          <a:r>
            <a:rPr lang="en-US" sz="3200" kern="1200" dirty="0" err="1"/>
            <a:t>için</a:t>
          </a:r>
          <a:r>
            <a:rPr lang="en-US" sz="3200" kern="1200" dirty="0"/>
            <a:t> </a:t>
          </a:r>
          <a:r>
            <a:rPr lang="en-US" sz="3200" kern="1200" dirty="0" err="1"/>
            <a:t>tercih</a:t>
          </a:r>
          <a:r>
            <a:rPr lang="en-US" sz="3200" kern="1200" dirty="0"/>
            <a:t> </a:t>
          </a:r>
          <a:r>
            <a:rPr lang="en-US" sz="3200" kern="1200" dirty="0" err="1"/>
            <a:t>edilir</a:t>
          </a:r>
          <a:r>
            <a:rPr lang="en-US" sz="3200" kern="1200" dirty="0"/>
            <a:t>.</a:t>
          </a:r>
          <a:endParaRPr lang="tr-TR" sz="3200" kern="1200" dirty="0"/>
        </a:p>
      </dsp:txBody>
      <dsp:txXfrm>
        <a:off x="134220" y="6092355"/>
        <a:ext cx="7732560" cy="24810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38FB0-9FE1-4C87-9376-D66C96208302}">
      <dsp:nvSpPr>
        <dsp:cNvPr id="0" name=""/>
        <dsp:cNvSpPr/>
      </dsp:nvSpPr>
      <dsp:spPr>
        <a:xfrm>
          <a:off x="0" y="273507"/>
          <a:ext cx="16230600" cy="18696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rtl="0">
            <a:lnSpc>
              <a:spcPct val="90000"/>
            </a:lnSpc>
            <a:spcBef>
              <a:spcPct val="0"/>
            </a:spcBef>
            <a:spcAft>
              <a:spcPct val="35000"/>
            </a:spcAft>
            <a:buNone/>
          </a:pPr>
          <a:r>
            <a:rPr lang="en-US" sz="3400" kern="1200"/>
            <a:t>Renk uzayı, aynı zamanda renk modeli (veya renk sistemi) olarak bilinen, renklerin sayısal değerlerle (genellikle 3 veya 4 değer veya renk bileşeni) tanımlandığı soyut matematiksel bir modeldir. RGB, CMYK, HSV, CIEXYZ gibi çeşitli renk uzayları bulunmaktadır.</a:t>
          </a:r>
          <a:endParaRPr lang="tr-TR" sz="3400" kern="1200"/>
        </a:p>
      </dsp:txBody>
      <dsp:txXfrm>
        <a:off x="91269" y="364776"/>
        <a:ext cx="16048062" cy="16871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77BAB-85A8-4ACE-B546-85B14CA827E4}">
      <dsp:nvSpPr>
        <dsp:cNvPr id="0" name=""/>
        <dsp:cNvSpPr/>
      </dsp:nvSpPr>
      <dsp:spPr>
        <a:xfrm>
          <a:off x="0" y="3475"/>
          <a:ext cx="3124184" cy="954458"/>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b="1" kern="1200" dirty="0"/>
            <a:t>CIE XYZ</a:t>
          </a:r>
          <a:endParaRPr lang="tr-TR" sz="3200" b="1" kern="1200" dirty="0"/>
        </a:p>
      </dsp:txBody>
      <dsp:txXfrm>
        <a:off x="46593" y="50068"/>
        <a:ext cx="3030998" cy="861272"/>
      </dsp:txXfrm>
    </dsp:sp>
    <dsp:sp modelId="{7659A4FC-6E6C-4C07-9FCD-B3D28AA80062}">
      <dsp:nvSpPr>
        <dsp:cNvPr id="0" name=""/>
        <dsp:cNvSpPr/>
      </dsp:nvSpPr>
      <dsp:spPr>
        <a:xfrm>
          <a:off x="0" y="1197468"/>
          <a:ext cx="5257800" cy="2383935"/>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Bu, </a:t>
          </a:r>
          <a:r>
            <a:rPr lang="en-US" sz="3200" kern="1200" dirty="0" err="1"/>
            <a:t>bilimsel</a:t>
          </a:r>
          <a:r>
            <a:rPr lang="en-US" sz="3200" kern="1200" dirty="0"/>
            <a:t> </a:t>
          </a:r>
          <a:r>
            <a:rPr lang="en-US" sz="3200" kern="1200" dirty="0" err="1"/>
            <a:t>açıdan</a:t>
          </a:r>
          <a:r>
            <a:rPr lang="en-US" sz="3200" kern="1200" dirty="0"/>
            <a:t> </a:t>
          </a:r>
          <a:r>
            <a:rPr lang="en-US" sz="3200" kern="1200" dirty="0" err="1"/>
            <a:t>en</a:t>
          </a:r>
          <a:r>
            <a:rPr lang="en-US" sz="3200" kern="1200" dirty="0"/>
            <a:t> </a:t>
          </a:r>
          <a:r>
            <a:rPr lang="en-US" sz="3200" kern="1200" dirty="0" err="1"/>
            <a:t>doğru</a:t>
          </a:r>
          <a:r>
            <a:rPr lang="en-US" sz="3200" kern="1200" dirty="0"/>
            <a:t> </a:t>
          </a:r>
          <a:r>
            <a:rPr lang="en-US" sz="3200" kern="1200" dirty="0" err="1"/>
            <a:t>olanıdır</a:t>
          </a:r>
          <a:r>
            <a:rPr lang="en-US" sz="3200" kern="1200" dirty="0"/>
            <a:t>. </a:t>
          </a:r>
          <a:r>
            <a:rPr lang="en-US" sz="3200" kern="1200" dirty="0" err="1"/>
            <a:t>İnsan</a:t>
          </a:r>
          <a:r>
            <a:rPr lang="en-US" sz="3200" kern="1200" dirty="0"/>
            <a:t> </a:t>
          </a:r>
          <a:r>
            <a:rPr lang="en-US" sz="3200" kern="1200" dirty="0" err="1"/>
            <a:t>gözünün</a:t>
          </a:r>
          <a:r>
            <a:rPr lang="en-US" sz="3200" kern="1200" dirty="0"/>
            <a:t> </a:t>
          </a:r>
          <a:r>
            <a:rPr lang="en-US" sz="3200" kern="1200" dirty="0" err="1"/>
            <a:t>görebileceği</a:t>
          </a:r>
          <a:r>
            <a:rPr lang="en-US" sz="3200" kern="1200" dirty="0"/>
            <a:t> </a:t>
          </a:r>
          <a:r>
            <a:rPr lang="en-US" sz="3200" kern="1200" dirty="0" err="1"/>
            <a:t>tüm</a:t>
          </a:r>
          <a:r>
            <a:rPr lang="en-US" sz="3200" kern="1200" dirty="0"/>
            <a:t> </a:t>
          </a:r>
          <a:r>
            <a:rPr lang="en-US" sz="3200" kern="1200" dirty="0" err="1"/>
            <a:t>renkleri</a:t>
          </a:r>
          <a:r>
            <a:rPr lang="en-US" sz="3200" kern="1200" dirty="0"/>
            <a:t> </a:t>
          </a:r>
          <a:r>
            <a:rPr lang="en-US" sz="3200" kern="1200" dirty="0" err="1"/>
            <a:t>temsil</a:t>
          </a:r>
          <a:r>
            <a:rPr lang="en-US" sz="3200" kern="1200" dirty="0"/>
            <a:t> </a:t>
          </a:r>
          <a:r>
            <a:rPr lang="en-US" sz="3200" kern="1200" dirty="0" err="1"/>
            <a:t>etmeye</a:t>
          </a:r>
          <a:r>
            <a:rPr lang="en-US" sz="3200" kern="1200" dirty="0"/>
            <a:t> </a:t>
          </a:r>
          <a:r>
            <a:rPr lang="en-US" sz="3200" kern="1200" dirty="0" err="1"/>
            <a:t>çalışır</a:t>
          </a:r>
          <a:r>
            <a:rPr lang="en-US" sz="3200" kern="1200" dirty="0"/>
            <a:t>.</a:t>
          </a:r>
          <a:endParaRPr lang="tr-TR" sz="3200" kern="1200" dirty="0"/>
        </a:p>
      </dsp:txBody>
      <dsp:txXfrm>
        <a:off x="116374" y="1313842"/>
        <a:ext cx="5025052" cy="21511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68C6FF-7224-4239-9DBE-4C53258AD746}" type="datetimeFigureOut">
              <a:rPr lang="tr-TR" smtClean="0"/>
              <a:t>1.12.2024</a:t>
            </a:fld>
            <a:endParaRPr lang="tr-TR"/>
          </a:p>
        </p:txBody>
      </p:sp>
      <p:sp>
        <p:nvSpPr>
          <p:cNvPr id="4" name="Alt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A11672-340C-48E2-A4BB-B93595763FA8}" type="slidenum">
              <a:rPr lang="tr-TR" smtClean="0"/>
              <a:t>‹#›</a:t>
            </a:fld>
            <a:endParaRPr lang="tr-TR"/>
          </a:p>
        </p:txBody>
      </p:sp>
    </p:spTree>
    <p:extLst>
      <p:ext uri="{BB962C8B-B14F-4D97-AF65-F5344CB8AC3E}">
        <p14:creationId xmlns:p14="http://schemas.microsoft.com/office/powerpoint/2010/main" val="202625236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AC9CF-2A61-4D6E-A533-E38D55507423}" type="datetimeFigureOut">
              <a:rPr lang="tr-TR" smtClean="0"/>
              <a:t>1.12.2024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70ECF-ADF7-4A9A-ADD0-4F4CCA8F747E}" type="slidenum">
              <a:rPr lang="tr-TR" smtClean="0"/>
              <a:t>‹#›</a:t>
            </a:fld>
            <a:endParaRPr lang="tr-TR"/>
          </a:p>
        </p:txBody>
      </p:sp>
    </p:spTree>
    <p:extLst>
      <p:ext uri="{BB962C8B-B14F-4D97-AF65-F5344CB8AC3E}">
        <p14:creationId xmlns:p14="http://schemas.microsoft.com/office/powerpoint/2010/main" val="3672546944"/>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Üstbilgi Yer Tutucusu 3"/>
          <p:cNvSpPr>
            <a:spLocks noGrp="1"/>
          </p:cNvSpPr>
          <p:nvPr>
            <p:ph type="hdr" sz="quarter" idx="10"/>
          </p:nvPr>
        </p:nvSpPr>
        <p:spPr/>
        <p:txBody>
          <a:bodyPr/>
          <a:lstStyle/>
          <a:p>
            <a:endParaRPr lang="tr-TR"/>
          </a:p>
        </p:txBody>
      </p:sp>
    </p:spTree>
    <p:extLst>
      <p:ext uri="{BB962C8B-B14F-4D97-AF65-F5344CB8AC3E}">
        <p14:creationId xmlns:p14="http://schemas.microsoft.com/office/powerpoint/2010/main" val="415227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Üstbilgi Yer Tutucusu 3"/>
          <p:cNvSpPr>
            <a:spLocks noGrp="1"/>
          </p:cNvSpPr>
          <p:nvPr>
            <p:ph type="hdr" sz="quarter" idx="10"/>
          </p:nvPr>
        </p:nvSpPr>
        <p:spPr/>
        <p:txBody>
          <a:bodyPr/>
          <a:lstStyle/>
          <a:p>
            <a:endParaRPr lang="tr-TR"/>
          </a:p>
        </p:txBody>
      </p:sp>
    </p:spTree>
    <p:extLst>
      <p:ext uri="{BB962C8B-B14F-4D97-AF65-F5344CB8AC3E}">
        <p14:creationId xmlns:p14="http://schemas.microsoft.com/office/powerpoint/2010/main" val="574268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Üst Bilgi Yer Tutucusu 3"/>
          <p:cNvSpPr>
            <a:spLocks noGrp="1"/>
          </p:cNvSpPr>
          <p:nvPr>
            <p:ph type="hdr" sz="quarter"/>
          </p:nvPr>
        </p:nvSpPr>
        <p:spPr/>
        <p:txBody>
          <a:bodyPr/>
          <a:lstStyle/>
          <a:p>
            <a:endParaRPr lang="tr-TR"/>
          </a:p>
        </p:txBody>
      </p:sp>
    </p:spTree>
    <p:extLst>
      <p:ext uri="{BB962C8B-B14F-4D97-AF65-F5344CB8AC3E}">
        <p14:creationId xmlns:p14="http://schemas.microsoft.com/office/powerpoint/2010/main" val="221785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D6B275-0399-440D-AD8D-291C741F3FF4}" type="datetime1">
              <a:rPr lang="en-US" smtClean="0"/>
              <a:t>12/1/2024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D3015D-5F33-4224-A31F-7D3759E4E464}" type="datetime1">
              <a:rPr lang="en-US" smtClean="0"/>
              <a:t>12/1/2024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429AF-27B1-479A-9782-DF2AB820D108}" type="datetime1">
              <a:rPr lang="en-US" smtClean="0"/>
              <a:t>12/1/2024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AEAB0B-F8E9-4E6C-89B7-C87CE61AA414}" type="datetime1">
              <a:rPr lang="en-US" smtClean="0"/>
              <a:t>12/1/2024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28DA4F-CF9F-4D9F-8FB4-F9E1E12B8F76}" type="datetime1">
              <a:rPr lang="en-US" smtClean="0"/>
              <a:t>12/1/2024</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D35E6-681B-4C2B-8D94-3577C460A656}" type="datetime1">
              <a:rPr lang="en-US" smtClean="0"/>
              <a:t>12/1/2024</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42097E-F56A-4A79-8104-6F46D0396E31}" type="datetime1">
              <a:rPr lang="en-US" smtClean="0"/>
              <a:t>12/1/2024</a:t>
            </a:fld>
            <a:endParaRPr lang="en-US"/>
          </a:p>
        </p:txBody>
      </p:sp>
      <p:sp>
        <p:nvSpPr>
          <p:cNvPr id="8" name="Footer Placeholder 7"/>
          <p:cNvSpPr>
            <a:spLocks noGrp="1"/>
          </p:cNvSpPr>
          <p:nvPr>
            <p:ph type="ftr" sz="quarter" idx="11"/>
          </p:nvPr>
        </p:nvSpPr>
        <p:spPr/>
        <p:txBody>
          <a:bodyPr/>
          <a:lstStyle/>
          <a:p>
            <a:r>
              <a:rPr lang="en-US"/>
              <a:t>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3014C6-A126-4410-814B-6B692E9D8FBC}" type="datetime1">
              <a:rPr lang="en-US" smtClean="0"/>
              <a:t>12/1/2024</a:t>
            </a:fld>
            <a:endParaRPr lang="en-US"/>
          </a:p>
        </p:txBody>
      </p:sp>
      <p:sp>
        <p:nvSpPr>
          <p:cNvPr id="4" name="Footer Placeholder 3"/>
          <p:cNvSpPr>
            <a:spLocks noGrp="1"/>
          </p:cNvSpPr>
          <p:nvPr>
            <p:ph type="ftr" sz="quarter" idx="11"/>
          </p:nvPr>
        </p:nvSpPr>
        <p:spPr/>
        <p:txBody>
          <a:bodyPr/>
          <a:lstStyle/>
          <a:p>
            <a:r>
              <a:rPr lang="en-US"/>
              <a:t>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60A9E4-1A9A-4DEF-941C-20A74127172C}" type="datetime1">
              <a:rPr lang="en-US" smtClean="0"/>
              <a:t>12/1/2024</a:t>
            </a:fld>
            <a:endParaRPr lang="en-US"/>
          </a:p>
        </p:txBody>
      </p:sp>
      <p:sp>
        <p:nvSpPr>
          <p:cNvPr id="3" name="Footer Placeholder 2"/>
          <p:cNvSpPr>
            <a:spLocks noGrp="1"/>
          </p:cNvSpPr>
          <p:nvPr>
            <p:ph type="ftr" sz="quarter" idx="11"/>
          </p:nvPr>
        </p:nvSpPr>
        <p:spPr/>
        <p:txBody>
          <a:bodyPr/>
          <a:lstStyle/>
          <a:p>
            <a:r>
              <a:rPr lang="en-US"/>
              <a:t>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043C63-4CAE-43BD-9C72-760EE8AC29C5}" type="datetime1">
              <a:rPr lang="en-US" smtClean="0"/>
              <a:t>12/1/2024</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EFDAA-52E6-4015-9415-A297F4A4A871}" type="datetime1">
              <a:rPr lang="en-US" smtClean="0"/>
              <a:t>12/1/2024</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97DC4-B904-46E3-9716-40BFE31226E7}" type="datetime1">
              <a:rPr lang="en-US" smtClean="0"/>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1.png"/><Relationship Id="rId7" Type="http://schemas.openxmlformats.org/officeDocument/2006/relationships/diagramColors" Target="../diagrams/colors7.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image" Target="../media/image23.png"/><Relationship Id="rId16" Type="http://schemas.openxmlformats.org/officeDocument/2006/relationships/diagramColors" Target="../diagrams/colors11.xml"/><Relationship Id="rId1" Type="http://schemas.openxmlformats.org/officeDocument/2006/relationships/slideLayout" Target="../slideLayouts/slideLayout7.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5.png"/><Relationship Id="rId7" Type="http://schemas.openxmlformats.org/officeDocument/2006/relationships/diagramColors" Target="../diagrams/colors12.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56.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6.png"/><Relationship Id="rId4" Type="http://schemas.openxmlformats.org/officeDocument/2006/relationships/diagramQuickStyle" Target="../diagrams/quickStyle3.xml"/><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7.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6.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61.jpeg"/><Relationship Id="rId7" Type="http://schemas.openxmlformats.org/officeDocument/2006/relationships/diagramColors" Target="../diagrams/colors26.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7.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8.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63.jpeg"/><Relationship Id="rId7" Type="http://schemas.openxmlformats.org/officeDocument/2006/relationships/diagramColors" Target="../diagrams/colors28.xml"/><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1.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67.jpeg"/><Relationship Id="rId7" Type="http://schemas.openxmlformats.org/officeDocument/2006/relationships/diagramColors" Target="../diagrams/colors31.xml"/><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7.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7.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hyperlink" Target="https://www.slideshare.net/slideshow/computer-vision-261175697/261175697" TargetMode="External"/><Relationship Id="rId13" Type="http://schemas.openxmlformats.org/officeDocument/2006/relationships/hyperlink" Target="https://www.slideshare.net/slideshow/computer-vision-91719847/91719847" TargetMode="External"/><Relationship Id="rId3" Type="http://schemas.openxmlformats.org/officeDocument/2006/relationships/hyperlink" Target="https://proceedings.neurips.cc/paper_files/paper/2012/file/c399862d3b9d6b76c8436e924a68c45b-Paper.pdf" TargetMode="External"/><Relationship Id="rId7" Type="http://schemas.openxmlformats.org/officeDocument/2006/relationships/hyperlink" Target="https://www.youtube.com/watch?v=bcswZLwhTUI" TargetMode="External"/><Relationship Id="rId12" Type="http://schemas.openxmlformats.org/officeDocument/2006/relationships/hyperlink" Target="https://www.slideshare.net/slideshow/computer-vision-ppt-250376992/250376992#11" TargetMode="External"/><Relationship Id="rId2" Type="http://schemas.openxmlformats.org/officeDocument/2006/relationships/hyperlink" Target="https://www.youtube.com/playlist?list=PL3FW7Lu3i5JvHM8ljYj-zLfQRF3EO8sYv&amp;themeRefresh=1" TargetMode="External"/><Relationship Id="rId1" Type="http://schemas.openxmlformats.org/officeDocument/2006/relationships/slideLayout" Target="../slideLayouts/slideLayout1.xml"/><Relationship Id="rId6" Type="http://schemas.openxmlformats.org/officeDocument/2006/relationships/hyperlink" Target="https://d2l.ai/chapter_computer-vision/index.html" TargetMode="External"/><Relationship Id="rId11" Type="http://schemas.openxmlformats.org/officeDocument/2006/relationships/hyperlink" Target="https://www.slideteam.net/computer-vision-powerpoint-ppt-template-bundles.html" TargetMode="External"/><Relationship Id="rId5" Type="http://schemas.openxmlformats.org/officeDocument/2006/relationships/hyperlink" Target="https://www.youtube.com/playlist?list=PL3FW7Lu3i5JvHM8ljYj-zLfQRF3EO8sYv" TargetMode="External"/><Relationship Id="rId15" Type="http://schemas.openxmlformats.org/officeDocument/2006/relationships/hyperlink" Target="https://www.slideshare.net/slideshow/computer-vision-11687562/11687562" TargetMode="External"/><Relationship Id="rId10" Type="http://schemas.openxmlformats.org/officeDocument/2006/relationships/hyperlink" Target="https://slidesgo.com/theme/computer-vision-research-poster" TargetMode="External"/><Relationship Id="rId4" Type="http://schemas.openxmlformats.org/officeDocument/2006/relationships/hyperlink" Target="https://github.com/EdjeElectronics/TensorFlow-Object-Detection-API-Tutorial-Train-Multiple-Objects-Windows-10" TargetMode="External"/><Relationship Id="rId9" Type="http://schemas.openxmlformats.org/officeDocument/2006/relationships/hyperlink" Target="https://www.scribd.com/presentation/502355296/Computer-Vision-Presentation-AI" TargetMode="External"/><Relationship Id="rId14" Type="http://schemas.openxmlformats.org/officeDocument/2006/relationships/hyperlink" Target="https://www.slideshare.net/slideshow/computer-vision-ppt/239940232"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049945" y="4554645"/>
            <a:ext cx="11039548" cy="1244458"/>
          </a:xfrm>
          <a:custGeom>
            <a:avLst/>
            <a:gdLst/>
            <a:ahLst/>
            <a:cxnLst/>
            <a:rect l="l" t="t" r="r" b="b"/>
            <a:pathLst>
              <a:path w="11039548" h="1244458">
                <a:moveTo>
                  <a:pt x="0" y="0"/>
                </a:moveTo>
                <a:lnTo>
                  <a:pt x="11039548" y="0"/>
                </a:lnTo>
                <a:lnTo>
                  <a:pt x="11039548" y="1244458"/>
                </a:lnTo>
                <a:lnTo>
                  <a:pt x="0" y="1244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TextBox 3"/>
          <p:cNvSpPr txBox="1"/>
          <p:nvPr/>
        </p:nvSpPr>
        <p:spPr>
          <a:xfrm>
            <a:off x="2209800" y="2552700"/>
            <a:ext cx="15030890" cy="1577355"/>
          </a:xfrm>
          <a:prstGeom prst="rect">
            <a:avLst/>
          </a:prstGeom>
        </p:spPr>
        <p:txBody>
          <a:bodyPr lIns="0" tIns="0" rIns="0" bIns="0" rtlCol="0" anchor="t">
            <a:spAutoFit/>
          </a:bodyPr>
          <a:lstStyle/>
          <a:p>
            <a:pPr algn="l">
              <a:lnSpc>
                <a:spcPts val="12281"/>
              </a:lnSpc>
            </a:pPr>
            <a:r>
              <a:rPr lang="en-US" sz="10234" spc="378" dirty="0">
                <a:solidFill>
                  <a:srgbClr val="000000"/>
                </a:solidFill>
                <a:latin typeface="League Spartan"/>
                <a:ea typeface="League Spartan"/>
                <a:cs typeface="League Spartan"/>
                <a:sym typeface="League Spartan"/>
              </a:rPr>
              <a:t>COMPUTER VISION</a:t>
            </a:r>
          </a:p>
        </p:txBody>
      </p:sp>
      <p:sp>
        <p:nvSpPr>
          <p:cNvPr id="4" name="TextBox 4"/>
          <p:cNvSpPr txBox="1"/>
          <p:nvPr/>
        </p:nvSpPr>
        <p:spPr>
          <a:xfrm>
            <a:off x="2209800" y="4991100"/>
            <a:ext cx="9525000" cy="4039567"/>
          </a:xfrm>
          <a:prstGeom prst="rect">
            <a:avLst/>
          </a:prstGeom>
        </p:spPr>
        <p:txBody>
          <a:bodyPr wrap="square" lIns="0" tIns="0" rIns="0" bIns="0" rtlCol="0" anchor="t">
            <a:spAutoFit/>
          </a:bodyPr>
          <a:lstStyle/>
          <a:p>
            <a:pPr algn="l">
              <a:lnSpc>
                <a:spcPts val="4475"/>
              </a:lnSpc>
            </a:pPr>
            <a:r>
              <a:rPr lang="en-US" sz="4400" spc="258" dirty="0">
                <a:solidFill>
                  <a:srgbClr val="000000"/>
                </a:solidFill>
                <a:latin typeface="Open Sans"/>
                <a:ea typeface="Open Sans"/>
                <a:cs typeface="Open Sans"/>
                <a:sym typeface="Open Sans"/>
              </a:rPr>
              <a:t>Nursena BİNGÖL - 212923004</a:t>
            </a:r>
            <a:r>
              <a:rPr lang="tr-TR" sz="4400" spc="258" dirty="0">
                <a:solidFill>
                  <a:srgbClr val="000000"/>
                </a:solidFill>
                <a:latin typeface="Open Sans"/>
                <a:ea typeface="Open Sans"/>
                <a:cs typeface="Open Sans"/>
                <a:sym typeface="Open Sans"/>
              </a:rPr>
              <a:t> </a:t>
            </a:r>
            <a:endParaRPr lang="en-US" sz="4400" spc="258" dirty="0">
              <a:solidFill>
                <a:srgbClr val="000000"/>
              </a:solidFill>
              <a:latin typeface="Open Sans"/>
              <a:ea typeface="Open Sans"/>
              <a:cs typeface="Open Sans"/>
              <a:sym typeface="Open Sans"/>
            </a:endParaRPr>
          </a:p>
          <a:p>
            <a:pPr algn="l">
              <a:lnSpc>
                <a:spcPts val="4475"/>
              </a:lnSpc>
            </a:pPr>
            <a:r>
              <a:rPr lang="en-US" sz="4400" spc="258" dirty="0">
                <a:solidFill>
                  <a:srgbClr val="000000"/>
                </a:solidFill>
                <a:latin typeface="Open Sans"/>
                <a:ea typeface="Open Sans"/>
                <a:cs typeface="Open Sans"/>
                <a:sym typeface="Open Sans"/>
              </a:rPr>
              <a:t>Berra ERTAŞ - 212923015</a:t>
            </a:r>
          </a:p>
          <a:p>
            <a:pPr algn="l">
              <a:lnSpc>
                <a:spcPts val="4475"/>
              </a:lnSpc>
            </a:pPr>
            <a:r>
              <a:rPr lang="en-US" sz="4400" spc="258" dirty="0">
                <a:solidFill>
                  <a:srgbClr val="000000"/>
                </a:solidFill>
                <a:latin typeface="Open Sans"/>
                <a:ea typeface="Open Sans"/>
                <a:cs typeface="Open Sans"/>
                <a:sym typeface="Open Sans"/>
              </a:rPr>
              <a:t>Enes Fatih AKKAFA - 212923050</a:t>
            </a:r>
          </a:p>
          <a:p>
            <a:pPr algn="l">
              <a:lnSpc>
                <a:spcPts val="4475"/>
              </a:lnSpc>
              <a:spcBef>
                <a:spcPct val="0"/>
              </a:spcBef>
            </a:pPr>
            <a:r>
              <a:rPr lang="en-US" sz="4400" spc="258" dirty="0">
                <a:solidFill>
                  <a:srgbClr val="000000"/>
                </a:solidFill>
                <a:latin typeface="Open Sans"/>
                <a:ea typeface="Open Sans"/>
                <a:cs typeface="Open Sans"/>
                <a:sym typeface="Open Sans"/>
              </a:rPr>
              <a:t>Gizemgül ERGÜL – 212923055</a:t>
            </a:r>
            <a:endParaRPr lang="tr-TR" sz="4400" spc="258" dirty="0">
              <a:solidFill>
                <a:srgbClr val="000000"/>
              </a:solidFill>
              <a:latin typeface="Open Sans"/>
              <a:ea typeface="Open Sans"/>
              <a:cs typeface="Open Sans"/>
              <a:sym typeface="Open Sans"/>
            </a:endParaRPr>
          </a:p>
          <a:p>
            <a:pPr algn="l">
              <a:lnSpc>
                <a:spcPts val="4475"/>
              </a:lnSpc>
              <a:spcBef>
                <a:spcPct val="0"/>
              </a:spcBef>
            </a:pPr>
            <a:endParaRPr lang="tr-TR" sz="4400" spc="258" dirty="0">
              <a:solidFill>
                <a:srgbClr val="000000"/>
              </a:solidFill>
              <a:latin typeface="Open Sans"/>
              <a:ea typeface="Open Sans"/>
              <a:cs typeface="Open Sans"/>
              <a:sym typeface="Open Sans"/>
            </a:endParaRPr>
          </a:p>
          <a:p>
            <a:pPr algn="l">
              <a:lnSpc>
                <a:spcPts val="4475"/>
              </a:lnSpc>
              <a:spcBef>
                <a:spcPct val="0"/>
              </a:spcBef>
            </a:pPr>
            <a:r>
              <a:rPr lang="tr-TR" sz="4400" spc="258" dirty="0">
                <a:solidFill>
                  <a:srgbClr val="000000"/>
                </a:solidFill>
                <a:latin typeface="Open Sans"/>
                <a:ea typeface="Open Sans"/>
                <a:cs typeface="Open Sans"/>
                <a:sym typeface="Open Sans"/>
              </a:rPr>
              <a:t>AKADEMİSYEN:</a:t>
            </a:r>
          </a:p>
          <a:p>
            <a:pPr>
              <a:lnSpc>
                <a:spcPts val="4475"/>
              </a:lnSpc>
              <a:spcBef>
                <a:spcPct val="0"/>
              </a:spcBef>
            </a:pPr>
            <a:r>
              <a:rPr lang="tr-TR" sz="4400" dirty="0">
                <a:solidFill>
                  <a:srgbClr val="212121"/>
                </a:solidFill>
                <a:latin typeface="Open Sans" panose="020B0604020202020204" charset="0"/>
                <a:ea typeface="Open Sans" panose="020B0604020202020204" charset="0"/>
                <a:cs typeface="Open Sans" panose="020B0604020202020204" charset="0"/>
                <a:sym typeface="Arial"/>
              </a:rPr>
              <a:t>DR. ÖĞR. ÜYESİ KEREM GENCER</a:t>
            </a:r>
            <a:endParaRPr lang="en-US" sz="4000" spc="258" dirty="0">
              <a:solidFill>
                <a:srgbClr val="000000"/>
              </a:solidFill>
              <a:latin typeface="Open Sans"/>
              <a:ea typeface="Open Sans"/>
              <a:cs typeface="Open Sans"/>
              <a:sym typeface="Open Sans"/>
            </a:endParaRPr>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7099"/>
            <a:ext cx="16018540" cy="9141201"/>
          </a:xfrm>
          <a:custGeom>
            <a:avLst/>
            <a:gdLst/>
            <a:ahLst/>
            <a:cxnLst/>
            <a:rect l="l" t="t" r="r" b="b"/>
            <a:pathLst>
              <a:path w="16018540" h="9141201">
                <a:moveTo>
                  <a:pt x="0" y="0"/>
                </a:moveTo>
                <a:lnTo>
                  <a:pt x="16018540" y="0"/>
                </a:lnTo>
                <a:lnTo>
                  <a:pt x="16018540" y="9141201"/>
                </a:lnTo>
                <a:lnTo>
                  <a:pt x="0" y="9141201"/>
                </a:lnTo>
                <a:lnTo>
                  <a:pt x="0" y="0"/>
                </a:lnTo>
                <a:close/>
              </a:path>
            </a:pathLst>
          </a:custGeom>
          <a:blipFill>
            <a:blip r:embed="rId2"/>
            <a:stretch>
              <a:fillRect/>
            </a:stretch>
          </a:blipFill>
        </p:spPr>
        <p:txBody>
          <a:bodyPr/>
          <a:lstStyle/>
          <a:p>
            <a:endParaRPr lang="tr-TR"/>
          </a:p>
        </p:txBody>
      </p:sp>
      <p:sp>
        <p:nvSpPr>
          <p:cNvPr id="3" name="Slayt Numarası Yer Tutucusu 2"/>
          <p:cNvSpPr>
            <a:spLocks noGrp="1"/>
          </p:cNvSpPr>
          <p:nvPr>
            <p:ph type="sldNum" sz="quarter" idx="12"/>
          </p:nvPr>
        </p:nvSpPr>
        <p:spPr/>
        <p:txBody>
          <a:bodyPr/>
          <a:lstStyle/>
          <a:p>
            <a:fld id="{B6F15528-21DE-4FAA-801E-634DDDAF4B2B}" type="slidenum">
              <a:rPr lang="en-US" smtClean="0"/>
              <a:pPr/>
              <a:t>10</a:t>
            </a:fld>
            <a:endParaRPr lang="en-US"/>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7242"/>
            <a:ext cx="16094018" cy="8916258"/>
          </a:xfrm>
          <a:custGeom>
            <a:avLst/>
            <a:gdLst/>
            <a:ahLst/>
            <a:cxnLst/>
            <a:rect l="l" t="t" r="r" b="b"/>
            <a:pathLst>
              <a:path w="16094018" h="8916258">
                <a:moveTo>
                  <a:pt x="0" y="0"/>
                </a:moveTo>
                <a:lnTo>
                  <a:pt x="16094018" y="0"/>
                </a:lnTo>
                <a:lnTo>
                  <a:pt x="16094018" y="8916258"/>
                </a:lnTo>
                <a:lnTo>
                  <a:pt x="0" y="8916258"/>
                </a:lnTo>
                <a:lnTo>
                  <a:pt x="0" y="0"/>
                </a:lnTo>
                <a:close/>
              </a:path>
            </a:pathLst>
          </a:custGeom>
          <a:blipFill>
            <a:blip r:embed="rId2"/>
            <a:stretch>
              <a:fillRect/>
            </a:stretch>
          </a:blipFill>
        </p:spPr>
        <p:txBody>
          <a:bodyPr/>
          <a:lstStyle/>
          <a:p>
            <a:endParaRPr lang="tr-TR"/>
          </a:p>
        </p:txBody>
      </p:sp>
      <p:sp>
        <p:nvSpPr>
          <p:cNvPr id="3" name="Slayt Numarası Yer Tutucusu 2"/>
          <p:cNvSpPr>
            <a:spLocks noGrp="1"/>
          </p:cNvSpPr>
          <p:nvPr>
            <p:ph type="sldNum" sz="quarter" idx="12"/>
          </p:nvPr>
        </p:nvSpPr>
        <p:spPr/>
        <p:txBody>
          <a:bodyPr/>
          <a:lstStyle/>
          <a:p>
            <a:fld id="{B6F15528-21DE-4FAA-801E-634DDDAF4B2B}" type="slidenum">
              <a:rPr lang="en-US" smtClean="0"/>
              <a:pPr/>
              <a:t>11</a:t>
            </a:fld>
            <a:endParaRPr lang="en-US"/>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330"/>
            <a:ext cx="17526000" cy="10264140"/>
          </a:xfrm>
          <a:custGeom>
            <a:avLst/>
            <a:gdLst/>
            <a:ahLst/>
            <a:cxnLst/>
            <a:rect l="l" t="t" r="r" b="b"/>
            <a:pathLst>
              <a:path w="15498051" h="8794856">
                <a:moveTo>
                  <a:pt x="0" y="0"/>
                </a:moveTo>
                <a:lnTo>
                  <a:pt x="15498051" y="0"/>
                </a:lnTo>
                <a:lnTo>
                  <a:pt x="15498051" y="8794856"/>
                </a:lnTo>
                <a:lnTo>
                  <a:pt x="0" y="8794856"/>
                </a:lnTo>
                <a:lnTo>
                  <a:pt x="0" y="0"/>
                </a:lnTo>
                <a:close/>
              </a:path>
            </a:pathLst>
          </a:custGeom>
          <a:blipFill>
            <a:blip r:embed="rId2"/>
            <a:stretch>
              <a:fillRect/>
            </a:stretch>
          </a:blipFill>
        </p:spPr>
        <p:txBody>
          <a:bodyPr/>
          <a:lstStyle/>
          <a:p>
            <a:endParaRPr lang="tr-TR" dirty="0"/>
          </a:p>
        </p:txBody>
      </p:sp>
      <p:sp>
        <p:nvSpPr>
          <p:cNvPr id="3" name="Slayt Numarası Yer Tutucusu 2"/>
          <p:cNvSpPr>
            <a:spLocks noGrp="1"/>
          </p:cNvSpPr>
          <p:nvPr>
            <p:ph type="sldNum" sz="quarter" idx="12"/>
          </p:nvPr>
        </p:nvSpPr>
        <p:spPr/>
        <p:txBody>
          <a:bodyPr/>
          <a:lstStyle/>
          <a:p>
            <a:fld id="{B6F15528-21DE-4FAA-801E-634DDDAF4B2B}" type="slidenum">
              <a:rPr lang="en-US" smtClean="0"/>
              <a:pPr/>
              <a:t>12</a:t>
            </a:fld>
            <a:endParaRPr lang="en-US"/>
          </a:p>
        </p:txBody>
      </p:sp>
      <p:sp>
        <p:nvSpPr>
          <p:cNvPr id="4" name="Altbilgi Yer Tutucusu 3"/>
          <p:cNvSpPr>
            <a:spLocks noGrp="1"/>
          </p:cNvSpPr>
          <p:nvPr>
            <p:ph type="ftr" sz="quarter" idx="11"/>
          </p:nvPr>
        </p:nvSpPr>
        <p:spPr/>
        <p:txBody>
          <a:bodyPr/>
          <a:lstStyle/>
          <a:p>
            <a:r>
              <a:rPr lang="en-US"/>
              <a:t>1</a:t>
            </a:r>
          </a:p>
        </p:txBody>
      </p:sp>
      <p:sp>
        <p:nvSpPr>
          <p:cNvPr id="5" name="Dikdörtgen 4"/>
          <p:cNvSpPr/>
          <p:nvPr/>
        </p:nvSpPr>
        <p:spPr>
          <a:xfrm>
            <a:off x="16840200" y="90297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735" y="0"/>
            <a:ext cx="18049568" cy="9886950"/>
          </a:xfrm>
          <a:custGeom>
            <a:avLst/>
            <a:gdLst/>
            <a:ahLst/>
            <a:cxnLst/>
            <a:rect l="l" t="t" r="r" b="b"/>
            <a:pathLst>
              <a:path w="15970019" h="9004372">
                <a:moveTo>
                  <a:pt x="0" y="0"/>
                </a:moveTo>
                <a:lnTo>
                  <a:pt x="15970019" y="0"/>
                </a:lnTo>
                <a:lnTo>
                  <a:pt x="15970019" y="9004372"/>
                </a:lnTo>
                <a:lnTo>
                  <a:pt x="0" y="9004372"/>
                </a:lnTo>
                <a:lnTo>
                  <a:pt x="0" y="0"/>
                </a:lnTo>
                <a:close/>
              </a:path>
            </a:pathLst>
          </a:custGeom>
          <a:blipFill>
            <a:blip r:embed="rId2"/>
            <a:stretch>
              <a:fillRect/>
            </a:stretch>
          </a:blipFill>
        </p:spPr>
        <p:txBody>
          <a:bodyPr/>
          <a:lstStyle/>
          <a:p>
            <a:endParaRPr lang="tr-TR"/>
          </a:p>
        </p:txBody>
      </p:sp>
      <p:sp>
        <p:nvSpPr>
          <p:cNvPr id="3" name="Slayt Numarası Yer Tutucusu 2"/>
          <p:cNvSpPr>
            <a:spLocks noGrp="1"/>
          </p:cNvSpPr>
          <p:nvPr>
            <p:ph type="sldNum" sz="quarter" idx="12"/>
          </p:nvPr>
        </p:nvSpPr>
        <p:spPr/>
        <p:txBody>
          <a:bodyPr/>
          <a:lstStyle/>
          <a:p>
            <a:fld id="{B6F15528-21DE-4FAA-801E-634DDDAF4B2B}" type="slidenum">
              <a:rPr lang="en-US" smtClean="0"/>
              <a:pPr/>
              <a:t>13</a:t>
            </a:fld>
            <a:endParaRPr lang="en-US"/>
          </a:p>
        </p:txBody>
      </p:sp>
      <p:sp>
        <p:nvSpPr>
          <p:cNvPr id="4" name="Altbilgi Yer Tutucusu 3"/>
          <p:cNvSpPr>
            <a:spLocks noGrp="1"/>
          </p:cNvSpPr>
          <p:nvPr>
            <p:ph type="ftr" sz="quarter" idx="11"/>
          </p:nvPr>
        </p:nvSpPr>
        <p:spPr/>
        <p:txBody>
          <a:bodyPr/>
          <a:lstStyle/>
          <a:p>
            <a:r>
              <a:rPr lang="en-US"/>
              <a:t>1</a:t>
            </a:r>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690" y="876300"/>
            <a:ext cx="16383000" cy="8915400"/>
          </a:xfrm>
          <a:custGeom>
            <a:avLst/>
            <a:gdLst/>
            <a:ahLst/>
            <a:cxnLst/>
            <a:rect l="l" t="t" r="r" b="b"/>
            <a:pathLst>
              <a:path w="14841093" h="8188736">
                <a:moveTo>
                  <a:pt x="0" y="0"/>
                </a:moveTo>
                <a:lnTo>
                  <a:pt x="14841093" y="0"/>
                </a:lnTo>
                <a:lnTo>
                  <a:pt x="14841093" y="8188735"/>
                </a:lnTo>
                <a:lnTo>
                  <a:pt x="0" y="8188735"/>
                </a:lnTo>
                <a:lnTo>
                  <a:pt x="0" y="0"/>
                </a:lnTo>
                <a:close/>
              </a:path>
            </a:pathLst>
          </a:custGeom>
          <a:blipFill>
            <a:blip r:embed="rId2"/>
            <a:stretch>
              <a:fillRect/>
            </a:stretch>
          </a:blipFill>
        </p:spPr>
        <p:txBody>
          <a:bodyPr/>
          <a:lstStyle/>
          <a:p>
            <a:endParaRPr lang="tr-TR"/>
          </a:p>
        </p:txBody>
      </p:sp>
      <p:sp>
        <p:nvSpPr>
          <p:cNvPr id="3" name="Slayt Numarası Yer Tutucusu 2"/>
          <p:cNvSpPr>
            <a:spLocks noGrp="1"/>
          </p:cNvSpPr>
          <p:nvPr>
            <p:ph type="sldNum" sz="quarter" idx="12"/>
          </p:nvPr>
        </p:nvSpPr>
        <p:spPr/>
        <p:txBody>
          <a:bodyPr/>
          <a:lstStyle/>
          <a:p>
            <a:fld id="{B6F15528-21DE-4FAA-801E-634DDDAF4B2B}" type="slidenum">
              <a:rPr lang="en-US" smtClean="0"/>
              <a:pPr/>
              <a:t>14</a:t>
            </a:fld>
            <a:endParaRPr lang="en-US"/>
          </a:p>
        </p:txBody>
      </p:sp>
      <p:sp>
        <p:nvSpPr>
          <p:cNvPr id="4" name="Altbilgi Yer Tutucusu 3"/>
          <p:cNvSpPr>
            <a:spLocks noGrp="1"/>
          </p:cNvSpPr>
          <p:nvPr>
            <p:ph type="ftr" sz="quarter" idx="11"/>
          </p:nvPr>
        </p:nvSpPr>
        <p:spPr/>
        <p:txBody>
          <a:bodyPr/>
          <a:lstStyle/>
          <a:p>
            <a:r>
              <a:rPr lang="en-US"/>
              <a:t>1</a:t>
            </a:r>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436431" y="556180"/>
            <a:ext cx="12232853" cy="9174640"/>
          </a:xfrm>
          <a:prstGeom prst="rect">
            <a:avLst/>
          </a:prstGeom>
        </p:spPr>
      </p:pic>
      <p:sp>
        <p:nvSpPr>
          <p:cNvPr id="4" name="Altbilgi Yer Tutucusu 3"/>
          <p:cNvSpPr>
            <a:spLocks noGrp="1"/>
          </p:cNvSpPr>
          <p:nvPr>
            <p:ph type="ftr" sz="quarter" idx="11"/>
          </p:nvPr>
        </p:nvSpPr>
        <p:spPr/>
        <p:txBody>
          <a:bodyPr/>
          <a:lstStyle/>
          <a:p>
            <a:r>
              <a:rPr lang="en-US"/>
              <a:t>1</a:t>
            </a:r>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15</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0" y="-70175"/>
            <a:ext cx="18292916" cy="10357176"/>
          </a:xfrm>
        </p:spPr>
      </p:pic>
      <p:sp>
        <p:nvSpPr>
          <p:cNvPr id="2" name="Unvan 1"/>
          <p:cNvSpPr>
            <a:spLocks noGrp="1"/>
          </p:cNvSpPr>
          <p:nvPr>
            <p:ph type="title"/>
          </p:nvPr>
        </p:nvSpPr>
        <p:spPr>
          <a:xfrm>
            <a:off x="1066800" y="203367"/>
            <a:ext cx="10134600" cy="1516062"/>
          </a:xfrm>
        </p:spPr>
        <p:txBody>
          <a:bodyPr>
            <a:noAutofit/>
          </a:bodyPr>
          <a:lstStyle/>
          <a:p>
            <a:r>
              <a:rPr lang="tr-TR" sz="8800" b="1" dirty="0">
                <a:solidFill>
                  <a:schemeClr val="bg1"/>
                </a:solidFill>
              </a:rPr>
              <a:t>DİJİTAL GÖRÜNTÜ</a:t>
            </a:r>
          </a:p>
        </p:txBody>
      </p:sp>
      <p:sp>
        <p:nvSpPr>
          <p:cNvPr id="3" name="Metin kutusu 2">
            <a:extLst>
              <a:ext uri="{FF2B5EF4-FFF2-40B4-BE49-F238E27FC236}">
                <a16:creationId xmlns:a16="http://schemas.microsoft.com/office/drawing/2014/main" id="{2BEC3D09-117F-B151-BCC0-5F3BFE7EAA53}"/>
              </a:ext>
            </a:extLst>
          </p:cNvPr>
          <p:cNvSpPr txBox="1"/>
          <p:nvPr/>
        </p:nvSpPr>
        <p:spPr>
          <a:xfrm>
            <a:off x="16840200" y="8953500"/>
            <a:ext cx="1066800" cy="1015663"/>
          </a:xfrm>
          <a:prstGeom prst="rect">
            <a:avLst/>
          </a:prstGeom>
          <a:noFill/>
        </p:spPr>
        <p:txBody>
          <a:bodyPr wrap="square">
            <a:spAutoFit/>
          </a:bodyPr>
          <a:lstStyle/>
          <a:p>
            <a:r>
              <a:rPr lang="tr-TR" sz="6000" i="0" dirty="0">
                <a:effectLst/>
                <a:latin typeface="D-DINExp"/>
              </a:rPr>
              <a:t>16</a:t>
            </a:r>
            <a:endParaRPr lang="tr-TR" dirty="0"/>
          </a:p>
        </p:txBody>
      </p:sp>
    </p:spTree>
    <p:extLst>
      <p:ext uri="{BB962C8B-B14F-4D97-AF65-F5344CB8AC3E}">
        <p14:creationId xmlns:p14="http://schemas.microsoft.com/office/powerpoint/2010/main" val="2438264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7680" y="3534218"/>
            <a:ext cx="8244840" cy="3733800"/>
          </a:xfrm>
          <a:custGeom>
            <a:avLst/>
            <a:gdLst/>
            <a:ahLst/>
            <a:cxnLst/>
            <a:rect l="l" t="t" r="r" b="b"/>
            <a:pathLst>
              <a:path w="9945171" h="4583028">
                <a:moveTo>
                  <a:pt x="0" y="0"/>
                </a:moveTo>
                <a:lnTo>
                  <a:pt x="9945170" y="0"/>
                </a:lnTo>
                <a:lnTo>
                  <a:pt x="9945170" y="4583028"/>
                </a:lnTo>
                <a:lnTo>
                  <a:pt x="0" y="4583028"/>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599648" y="793626"/>
            <a:ext cx="11907103" cy="1043300"/>
          </a:xfrm>
          <a:prstGeom prst="rect">
            <a:avLst/>
          </a:prstGeom>
        </p:spPr>
        <p:txBody>
          <a:bodyPr lIns="0" tIns="0" rIns="0" bIns="0" rtlCol="0" anchor="t">
            <a:spAutoFit/>
          </a:bodyPr>
          <a:lstStyle/>
          <a:p>
            <a:pPr marL="0" lvl="0" indent="0" algn="l">
              <a:lnSpc>
                <a:spcPts val="8645"/>
              </a:lnSpc>
              <a:spcBef>
                <a:spcPct val="0"/>
              </a:spcBef>
            </a:pPr>
            <a:r>
              <a:rPr lang="en-US" sz="6175" b="1" spc="172" dirty="0">
                <a:solidFill>
                  <a:srgbClr val="7030A0"/>
                </a:solidFill>
                <a:latin typeface="Open Sans Bold"/>
                <a:ea typeface="Open Sans Bold"/>
                <a:cs typeface="Open Sans Bold"/>
                <a:sym typeface="Open Sans Bold"/>
              </a:rPr>
              <a:t>DİJİTAL GÖRÜNTÜ</a:t>
            </a:r>
          </a:p>
        </p:txBody>
      </p:sp>
      <p:graphicFrame>
        <p:nvGraphicFramePr>
          <p:cNvPr id="11" name="Diyagram 10"/>
          <p:cNvGraphicFramePr/>
          <p:nvPr>
            <p:extLst>
              <p:ext uri="{D42A27DB-BD31-4B8C-83A1-F6EECF244321}">
                <p14:modId xmlns:p14="http://schemas.microsoft.com/office/powerpoint/2010/main" val="1986129709"/>
              </p:ext>
            </p:extLst>
          </p:nvPr>
        </p:nvGraphicFramePr>
        <p:xfrm>
          <a:off x="8924583" y="566874"/>
          <a:ext cx="9120069" cy="12309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5"/>
          <p:cNvSpPr txBox="1"/>
          <p:nvPr/>
        </p:nvSpPr>
        <p:spPr>
          <a:xfrm>
            <a:off x="1219200" y="2120012"/>
            <a:ext cx="6781800" cy="1128514"/>
          </a:xfrm>
          <a:prstGeom prst="rect">
            <a:avLst/>
          </a:prstGeom>
        </p:spPr>
        <p:txBody>
          <a:bodyPr wrap="square" lIns="0" tIns="0" rIns="0" bIns="0" rtlCol="0" anchor="t">
            <a:spAutoFit/>
          </a:bodyPr>
          <a:lstStyle/>
          <a:p>
            <a:pPr algn="ctr">
              <a:lnSpc>
                <a:spcPts val="4445"/>
              </a:lnSpc>
              <a:spcBef>
                <a:spcPct val="0"/>
              </a:spcBef>
            </a:pPr>
            <a:r>
              <a:rPr lang="en-US" sz="4000" b="1" spc="88" dirty="0">
                <a:solidFill>
                  <a:schemeClr val="tx2">
                    <a:lumMod val="60000"/>
                    <a:lumOff val="40000"/>
                  </a:schemeClr>
                </a:solidFill>
                <a:latin typeface="Open Sans Bold"/>
                <a:ea typeface="Open Sans Bold"/>
                <a:cs typeface="Open Sans Bold"/>
                <a:sym typeface="Open Sans Bold"/>
              </a:rPr>
              <a:t>S</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YAH-BEYAZ GÖRÜNTÜ (1-B</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T RENK DER</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NL</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Ğ</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a:t>
            </a:r>
          </a:p>
        </p:txBody>
      </p:sp>
      <p:sp>
        <p:nvSpPr>
          <p:cNvPr id="6" name="Slayt Numarası Yer Tutucusu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Dikdörtgen 7"/>
          <p:cNvSpPr/>
          <p:nvPr/>
        </p:nvSpPr>
        <p:spPr>
          <a:xfrm>
            <a:off x="16916400" y="9358232"/>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800" y="3924300"/>
            <a:ext cx="8458200" cy="4038600"/>
          </a:xfrm>
          <a:custGeom>
            <a:avLst/>
            <a:gdLst/>
            <a:ahLst/>
            <a:cxnLst/>
            <a:rect l="l" t="t" r="r" b="b"/>
            <a:pathLst>
              <a:path w="9971154" h="4781621">
                <a:moveTo>
                  <a:pt x="0" y="0"/>
                </a:moveTo>
                <a:lnTo>
                  <a:pt x="9971154" y="0"/>
                </a:lnTo>
                <a:lnTo>
                  <a:pt x="9971154" y="4781621"/>
                </a:lnTo>
                <a:lnTo>
                  <a:pt x="0" y="4781621"/>
                </a:lnTo>
                <a:lnTo>
                  <a:pt x="0" y="0"/>
                </a:lnTo>
                <a:close/>
              </a:path>
            </a:pathLst>
          </a:custGeom>
          <a:blipFill>
            <a:blip r:embed="rId2"/>
            <a:stretch>
              <a:fillRect/>
            </a:stretch>
          </a:blipFill>
        </p:spPr>
        <p:txBody>
          <a:bodyPr/>
          <a:lstStyle/>
          <a:p>
            <a:endParaRPr lang="tr-TR"/>
          </a:p>
        </p:txBody>
      </p:sp>
      <p:graphicFrame>
        <p:nvGraphicFramePr>
          <p:cNvPr id="8" name="Diyagram 7"/>
          <p:cNvGraphicFramePr/>
          <p:nvPr>
            <p:extLst>
              <p:ext uri="{D42A27DB-BD31-4B8C-83A1-F6EECF244321}">
                <p14:modId xmlns:p14="http://schemas.microsoft.com/office/powerpoint/2010/main" val="1161964543"/>
              </p:ext>
            </p:extLst>
          </p:nvPr>
        </p:nvGraphicFramePr>
        <p:xfrm>
          <a:off x="9971154" y="342901"/>
          <a:ext cx="7859646" cy="914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4"/>
          <p:cNvSpPr txBox="1"/>
          <p:nvPr/>
        </p:nvSpPr>
        <p:spPr>
          <a:xfrm>
            <a:off x="2133600" y="2118618"/>
            <a:ext cx="6324600" cy="1128514"/>
          </a:xfrm>
          <a:prstGeom prst="rect">
            <a:avLst/>
          </a:prstGeom>
        </p:spPr>
        <p:txBody>
          <a:bodyPr wrap="square" lIns="0" tIns="0" rIns="0" bIns="0" rtlCol="0" anchor="t">
            <a:spAutoFit/>
          </a:bodyPr>
          <a:lstStyle/>
          <a:p>
            <a:pPr algn="l">
              <a:lnSpc>
                <a:spcPts val="4445"/>
              </a:lnSpc>
              <a:spcBef>
                <a:spcPct val="0"/>
              </a:spcBef>
            </a:pPr>
            <a:r>
              <a:rPr lang="en-US" sz="4000" b="1" spc="88" dirty="0">
                <a:solidFill>
                  <a:schemeClr val="tx2">
                    <a:lumMod val="60000"/>
                    <a:lumOff val="40000"/>
                  </a:schemeClr>
                </a:solidFill>
                <a:latin typeface="Open Sans Bold"/>
                <a:ea typeface="Open Sans Bold"/>
                <a:cs typeface="Open Sans Bold"/>
                <a:sym typeface="Open Sans Bold"/>
              </a:rPr>
              <a:t>GR</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 TONLU GÖRÜNTÜ (8-B</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T RENK DER</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NL</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Ğ</a:t>
            </a:r>
            <a:r>
              <a:rPr lang="tr-TR" sz="4000" b="1" spc="88" dirty="0">
                <a:solidFill>
                  <a:schemeClr val="tx2">
                    <a:lumMod val="60000"/>
                    <a:lumOff val="40000"/>
                  </a:schemeClr>
                </a:solidFill>
                <a:latin typeface="Open Sans Bold"/>
                <a:ea typeface="Open Sans Bold"/>
                <a:cs typeface="Open Sans Bold"/>
                <a:sym typeface="Open Sans Bold"/>
              </a:rPr>
              <a:t>İ</a:t>
            </a:r>
            <a:r>
              <a:rPr lang="en-US" sz="4000" b="1" spc="88" dirty="0">
                <a:solidFill>
                  <a:schemeClr val="tx2">
                    <a:lumMod val="60000"/>
                    <a:lumOff val="40000"/>
                  </a:schemeClr>
                </a:solidFill>
                <a:latin typeface="Open Sans Bold"/>
                <a:ea typeface="Open Sans Bold"/>
                <a:cs typeface="Open Sans Bold"/>
                <a:sym typeface="Open Sans Bold"/>
              </a:rPr>
              <a:t>)</a:t>
            </a:r>
          </a:p>
        </p:txBody>
      </p:sp>
      <p:sp>
        <p:nvSpPr>
          <p:cNvPr id="5" name="Slayt Numarası Yer Tutucusu 4"/>
          <p:cNvSpPr>
            <a:spLocks noGrp="1"/>
          </p:cNvSpPr>
          <p:nvPr>
            <p:ph type="sldNum" sz="quarter" idx="12"/>
          </p:nvPr>
        </p:nvSpPr>
        <p:spPr/>
        <p:txBody>
          <a:bodyPr/>
          <a:lstStyle/>
          <a:p>
            <a:fld id="{B6F15528-21DE-4FAA-801E-634DDDAF4B2B}" type="slidenum">
              <a:rPr lang="en-US" smtClean="0"/>
              <a:pPr/>
              <a:t>18</a:t>
            </a:fld>
            <a:endParaRPr lang="en-US"/>
          </a:p>
        </p:txBody>
      </p:sp>
      <p:sp>
        <p:nvSpPr>
          <p:cNvPr id="7" name="Dikdörtgen 6"/>
          <p:cNvSpPr/>
          <p:nvPr/>
        </p:nvSpPr>
        <p:spPr>
          <a:xfrm>
            <a:off x="16840200" y="93345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27509" y="8511485"/>
            <a:ext cx="1726323" cy="1646029"/>
          </a:xfrm>
          <a:custGeom>
            <a:avLst/>
            <a:gdLst/>
            <a:ahLst/>
            <a:cxnLst/>
            <a:rect l="l" t="t" r="r" b="b"/>
            <a:pathLst>
              <a:path w="1726323" h="1646029">
                <a:moveTo>
                  <a:pt x="0" y="0"/>
                </a:moveTo>
                <a:lnTo>
                  <a:pt x="1726323" y="0"/>
                </a:lnTo>
                <a:lnTo>
                  <a:pt x="1726323" y="1646029"/>
                </a:lnTo>
                <a:lnTo>
                  <a:pt x="0" y="1646029"/>
                </a:lnTo>
                <a:lnTo>
                  <a:pt x="0" y="0"/>
                </a:lnTo>
                <a:close/>
              </a:path>
            </a:pathLst>
          </a:custGeom>
          <a:blipFill>
            <a:blip r:embed="rId2"/>
            <a:stretch>
              <a:fillRect/>
            </a:stretch>
          </a:blipFill>
        </p:spPr>
        <p:txBody>
          <a:bodyPr/>
          <a:lstStyle/>
          <a:p>
            <a:endParaRPr lang="tr-TR" dirty="0"/>
          </a:p>
        </p:txBody>
      </p:sp>
      <p:sp>
        <p:nvSpPr>
          <p:cNvPr id="3" name="Freeform 3"/>
          <p:cNvSpPr/>
          <p:nvPr/>
        </p:nvSpPr>
        <p:spPr>
          <a:xfrm>
            <a:off x="381000" y="1943100"/>
            <a:ext cx="7543800" cy="6629400"/>
          </a:xfrm>
          <a:custGeom>
            <a:avLst/>
            <a:gdLst/>
            <a:ahLst/>
            <a:cxnLst/>
            <a:rect l="l" t="t" r="r" b="b"/>
            <a:pathLst>
              <a:path w="8406704" h="7468456">
                <a:moveTo>
                  <a:pt x="0" y="0"/>
                </a:moveTo>
                <a:lnTo>
                  <a:pt x="8406704" y="0"/>
                </a:lnTo>
                <a:lnTo>
                  <a:pt x="8406704" y="7468456"/>
                </a:lnTo>
                <a:lnTo>
                  <a:pt x="0" y="7468456"/>
                </a:lnTo>
                <a:lnTo>
                  <a:pt x="0" y="0"/>
                </a:lnTo>
                <a:close/>
              </a:path>
            </a:pathLst>
          </a:custGeom>
          <a:blipFill>
            <a:blip r:embed="rId3"/>
            <a:stretch>
              <a:fillRect/>
            </a:stretch>
          </a:blipFill>
        </p:spPr>
        <p:txBody>
          <a:bodyPr/>
          <a:lstStyle/>
          <a:p>
            <a:endParaRPr lang="tr-TR"/>
          </a:p>
        </p:txBody>
      </p:sp>
      <p:sp>
        <p:nvSpPr>
          <p:cNvPr id="4" name="TextBox 4"/>
          <p:cNvSpPr txBox="1"/>
          <p:nvPr/>
        </p:nvSpPr>
        <p:spPr>
          <a:xfrm>
            <a:off x="609600" y="495300"/>
            <a:ext cx="8496300" cy="1179810"/>
          </a:xfrm>
          <a:prstGeom prst="rect">
            <a:avLst/>
          </a:prstGeom>
        </p:spPr>
        <p:txBody>
          <a:bodyPr wrap="square" lIns="0" tIns="0" rIns="0" bIns="0" rtlCol="0" anchor="t">
            <a:spAutoFit/>
          </a:bodyPr>
          <a:lstStyle/>
          <a:p>
            <a:pPr algn="l">
              <a:lnSpc>
                <a:spcPts val="4602"/>
              </a:lnSpc>
              <a:spcBef>
                <a:spcPct val="0"/>
              </a:spcBef>
            </a:pPr>
            <a:r>
              <a:rPr lang="en-US" sz="4000" b="1" spc="92" dirty="0">
                <a:solidFill>
                  <a:schemeClr val="tx2">
                    <a:lumMod val="60000"/>
                    <a:lumOff val="40000"/>
                  </a:schemeClr>
                </a:solidFill>
                <a:latin typeface="Open Sans Bold"/>
                <a:ea typeface="Open Sans Bold"/>
                <a:cs typeface="Open Sans Bold"/>
                <a:sym typeface="Open Sans Bold"/>
              </a:rPr>
              <a:t>RENKL</a:t>
            </a:r>
            <a:r>
              <a:rPr lang="tr-TR" sz="4000" b="1" spc="92" dirty="0">
                <a:solidFill>
                  <a:schemeClr val="tx2">
                    <a:lumMod val="60000"/>
                    <a:lumOff val="40000"/>
                  </a:schemeClr>
                </a:solidFill>
                <a:latin typeface="Open Sans Bold"/>
                <a:ea typeface="Open Sans Bold"/>
                <a:cs typeface="Open Sans Bold"/>
                <a:sym typeface="Open Sans Bold"/>
              </a:rPr>
              <a:t>İ</a:t>
            </a:r>
            <a:r>
              <a:rPr lang="en-US" sz="4000" b="1" spc="92" dirty="0">
                <a:solidFill>
                  <a:schemeClr val="tx2">
                    <a:lumMod val="60000"/>
                    <a:lumOff val="40000"/>
                  </a:schemeClr>
                </a:solidFill>
                <a:latin typeface="Open Sans Bold"/>
                <a:ea typeface="Open Sans Bold"/>
                <a:cs typeface="Open Sans Bold"/>
                <a:sym typeface="Open Sans Bold"/>
              </a:rPr>
              <a:t> GÖRÜNTÜ (2 RENK KANALI, 8-B</a:t>
            </a:r>
            <a:r>
              <a:rPr lang="tr-TR" sz="4000" b="1" spc="92" dirty="0">
                <a:solidFill>
                  <a:schemeClr val="tx2">
                    <a:lumMod val="60000"/>
                    <a:lumOff val="40000"/>
                  </a:schemeClr>
                </a:solidFill>
                <a:latin typeface="Open Sans Bold"/>
                <a:ea typeface="Open Sans Bold"/>
                <a:cs typeface="Open Sans Bold"/>
                <a:sym typeface="Open Sans Bold"/>
              </a:rPr>
              <a:t>İ</a:t>
            </a:r>
            <a:r>
              <a:rPr lang="en-US" sz="4000" b="1" spc="92" dirty="0">
                <a:solidFill>
                  <a:schemeClr val="tx2">
                    <a:lumMod val="60000"/>
                    <a:lumOff val="40000"/>
                  </a:schemeClr>
                </a:solidFill>
                <a:latin typeface="Open Sans Bold"/>
                <a:ea typeface="Open Sans Bold"/>
                <a:cs typeface="Open Sans Bold"/>
                <a:sym typeface="Open Sans Bold"/>
              </a:rPr>
              <a:t>T RENK DER</a:t>
            </a:r>
            <a:r>
              <a:rPr lang="tr-TR" sz="4000" b="1" spc="92" dirty="0">
                <a:solidFill>
                  <a:schemeClr val="tx2">
                    <a:lumMod val="60000"/>
                    <a:lumOff val="40000"/>
                  </a:schemeClr>
                </a:solidFill>
                <a:latin typeface="Open Sans Bold"/>
                <a:ea typeface="Open Sans Bold"/>
                <a:cs typeface="Open Sans Bold"/>
                <a:sym typeface="Open Sans Bold"/>
              </a:rPr>
              <a:t>İ</a:t>
            </a:r>
            <a:r>
              <a:rPr lang="en-US" sz="4000" b="1" spc="92" dirty="0">
                <a:solidFill>
                  <a:schemeClr val="tx2">
                    <a:lumMod val="60000"/>
                    <a:lumOff val="40000"/>
                  </a:schemeClr>
                </a:solidFill>
                <a:latin typeface="Open Sans Bold"/>
                <a:ea typeface="Open Sans Bold"/>
                <a:cs typeface="Open Sans Bold"/>
                <a:sym typeface="Open Sans Bold"/>
              </a:rPr>
              <a:t>NL</a:t>
            </a:r>
            <a:r>
              <a:rPr lang="tr-TR" sz="4000" b="1" spc="92" dirty="0">
                <a:solidFill>
                  <a:schemeClr val="tx2">
                    <a:lumMod val="60000"/>
                    <a:lumOff val="40000"/>
                  </a:schemeClr>
                </a:solidFill>
                <a:latin typeface="Open Sans Bold"/>
                <a:ea typeface="Open Sans Bold"/>
                <a:cs typeface="Open Sans Bold"/>
                <a:sym typeface="Open Sans Bold"/>
              </a:rPr>
              <a:t>İ</a:t>
            </a:r>
            <a:r>
              <a:rPr lang="en-US" sz="4000" b="1" spc="92" dirty="0">
                <a:solidFill>
                  <a:schemeClr val="tx2">
                    <a:lumMod val="60000"/>
                    <a:lumOff val="40000"/>
                  </a:schemeClr>
                </a:solidFill>
                <a:latin typeface="Open Sans Bold"/>
                <a:ea typeface="Open Sans Bold"/>
                <a:cs typeface="Open Sans Bold"/>
                <a:sym typeface="Open Sans Bold"/>
              </a:rPr>
              <a:t>Ğ</a:t>
            </a:r>
            <a:r>
              <a:rPr lang="tr-TR" sz="4000" b="1" spc="92" dirty="0">
                <a:solidFill>
                  <a:schemeClr val="tx2">
                    <a:lumMod val="60000"/>
                    <a:lumOff val="40000"/>
                  </a:schemeClr>
                </a:solidFill>
                <a:latin typeface="Open Sans Bold"/>
                <a:ea typeface="Open Sans Bold"/>
                <a:cs typeface="Open Sans Bold"/>
                <a:sym typeface="Open Sans Bold"/>
              </a:rPr>
              <a:t>İ</a:t>
            </a:r>
            <a:r>
              <a:rPr lang="en-US" sz="4000" b="1" spc="92" dirty="0">
                <a:solidFill>
                  <a:schemeClr val="tx2">
                    <a:lumMod val="60000"/>
                    <a:lumOff val="40000"/>
                  </a:schemeClr>
                </a:solidFill>
                <a:latin typeface="Open Sans Bold"/>
                <a:ea typeface="Open Sans Bold"/>
                <a:cs typeface="Open Sans Bold"/>
                <a:sym typeface="Open Sans Bold"/>
              </a:rPr>
              <a:t>)</a:t>
            </a:r>
          </a:p>
        </p:txBody>
      </p:sp>
      <p:graphicFrame>
        <p:nvGraphicFramePr>
          <p:cNvPr id="8" name="Diyagram 7"/>
          <p:cNvGraphicFramePr/>
          <p:nvPr>
            <p:extLst>
              <p:ext uri="{D42A27DB-BD31-4B8C-83A1-F6EECF244321}">
                <p14:modId xmlns:p14="http://schemas.microsoft.com/office/powerpoint/2010/main" val="1192603264"/>
              </p:ext>
            </p:extLst>
          </p:nvPr>
        </p:nvGraphicFramePr>
        <p:xfrm>
          <a:off x="9296400" y="495300"/>
          <a:ext cx="8001000" cy="8982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Dikdörtgen 8"/>
          <p:cNvSpPr/>
          <p:nvPr/>
        </p:nvSpPr>
        <p:spPr>
          <a:xfrm>
            <a:off x="16840200" y="93345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897545" y="4521271"/>
            <a:ext cx="11039548" cy="1244458"/>
          </a:xfrm>
          <a:custGeom>
            <a:avLst/>
            <a:gdLst/>
            <a:ahLst/>
            <a:cxnLst/>
            <a:rect l="l" t="t" r="r" b="b"/>
            <a:pathLst>
              <a:path w="11039548" h="1244458">
                <a:moveTo>
                  <a:pt x="0" y="0"/>
                </a:moveTo>
                <a:lnTo>
                  <a:pt x="11039548" y="0"/>
                </a:lnTo>
                <a:lnTo>
                  <a:pt x="11039548" y="1244458"/>
                </a:lnTo>
                <a:lnTo>
                  <a:pt x="0" y="1244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25" name="Dikdörtgen 2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a:t>
            </a:r>
          </a:p>
        </p:txBody>
      </p:sp>
      <p:sp>
        <p:nvSpPr>
          <p:cNvPr id="34" name="Unvan 33"/>
          <p:cNvSpPr>
            <a:spLocks noGrp="1"/>
          </p:cNvSpPr>
          <p:nvPr>
            <p:ph type="title"/>
          </p:nvPr>
        </p:nvSpPr>
        <p:spPr>
          <a:xfrm>
            <a:off x="1850493" y="723900"/>
            <a:ext cx="7315200" cy="8077200"/>
          </a:xfrm>
        </p:spPr>
        <p:txBody>
          <a:bodyPr>
            <a:normAutofit fontScale="90000"/>
          </a:bodyPr>
          <a:lstStyle/>
          <a:p>
            <a:r>
              <a:rPr lang="tr-TR" sz="7300" dirty="0">
                <a:solidFill>
                  <a:srgbClr val="7030A0"/>
                </a:solidFill>
              </a:rPr>
              <a:t>İÇİNDEKİLER</a:t>
            </a:r>
            <a:br>
              <a:rPr lang="tr-TR" sz="7300" dirty="0"/>
            </a:br>
            <a:br>
              <a:rPr lang="tr-TR" dirty="0"/>
            </a:br>
            <a:br>
              <a:rPr lang="tr-TR" dirty="0"/>
            </a:br>
            <a:r>
              <a:rPr lang="tr-TR" dirty="0">
                <a:solidFill>
                  <a:srgbClr val="7030A0"/>
                </a:solidFill>
              </a:rPr>
              <a:t>• </a:t>
            </a:r>
            <a:r>
              <a:rPr lang="tr-TR" dirty="0"/>
              <a:t>COMPUTER VISION GİRİŞ (3-15)</a:t>
            </a:r>
            <a:br>
              <a:rPr lang="tr-TR" dirty="0"/>
            </a:br>
            <a:br>
              <a:rPr lang="tr-TR" dirty="0"/>
            </a:br>
            <a:r>
              <a:rPr lang="tr-TR" dirty="0">
                <a:solidFill>
                  <a:srgbClr val="7030A0"/>
                </a:solidFill>
              </a:rPr>
              <a:t>• </a:t>
            </a:r>
            <a:r>
              <a:rPr lang="tr-TR" dirty="0"/>
              <a:t>DİJİTAL GÖRÜNTÜ (16-22)</a:t>
            </a:r>
            <a:br>
              <a:rPr lang="tr-TR" dirty="0"/>
            </a:br>
            <a:br>
              <a:rPr lang="tr-TR" dirty="0"/>
            </a:br>
            <a:r>
              <a:rPr lang="tr-TR" dirty="0">
                <a:solidFill>
                  <a:srgbClr val="7030A0"/>
                </a:solidFill>
              </a:rPr>
              <a:t>• </a:t>
            </a:r>
            <a:r>
              <a:rPr lang="tr-TR" dirty="0"/>
              <a:t>klasik yaklaşım(23-27)</a:t>
            </a:r>
            <a:br>
              <a:rPr lang="tr-TR" dirty="0"/>
            </a:br>
            <a:br>
              <a:rPr lang="tr-TR" dirty="0"/>
            </a:br>
            <a:r>
              <a:rPr lang="tr-TR" dirty="0">
                <a:solidFill>
                  <a:srgbClr val="7030A0"/>
                </a:solidFill>
              </a:rPr>
              <a:t>• </a:t>
            </a:r>
            <a:r>
              <a:rPr lang="tr-TR" dirty="0" err="1"/>
              <a:t>cnn</a:t>
            </a:r>
            <a:r>
              <a:rPr lang="tr-TR" dirty="0"/>
              <a:t> (28-30)</a:t>
            </a:r>
            <a:br>
              <a:rPr lang="tr-TR" dirty="0"/>
            </a:br>
            <a:br>
              <a:rPr lang="tr-TR" dirty="0"/>
            </a:br>
            <a:r>
              <a:rPr lang="tr-TR" dirty="0">
                <a:solidFill>
                  <a:srgbClr val="7030A0"/>
                </a:solidFill>
              </a:rPr>
              <a:t>• </a:t>
            </a:r>
            <a:r>
              <a:rPr lang="tr-TR" dirty="0"/>
              <a:t>görüntü artırma(31-43)</a:t>
            </a:r>
            <a:br>
              <a:rPr lang="tr-TR" dirty="0"/>
            </a:br>
            <a:br>
              <a:rPr lang="tr-TR" dirty="0"/>
            </a:br>
            <a:br>
              <a:rPr lang="tr-TR" dirty="0"/>
            </a:br>
            <a:endParaRPr lang="tr-TR" dirty="0"/>
          </a:p>
        </p:txBody>
      </p:sp>
      <p:sp>
        <p:nvSpPr>
          <p:cNvPr id="36" name="Unvan 33"/>
          <p:cNvSpPr txBox="1">
            <a:spLocks/>
          </p:cNvSpPr>
          <p:nvPr/>
        </p:nvSpPr>
        <p:spPr>
          <a:xfrm>
            <a:off x="8865375" y="2247900"/>
            <a:ext cx="9422625" cy="80772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1" kern="1200" cap="all">
                <a:solidFill>
                  <a:schemeClr val="tx1"/>
                </a:solidFill>
                <a:latin typeface="+mj-lt"/>
                <a:ea typeface="+mj-ea"/>
                <a:cs typeface="+mj-cs"/>
              </a:defRPr>
            </a:lvl1pPr>
          </a:lstStyle>
          <a:p>
            <a:br>
              <a:rPr lang="tr-TR" sz="3700" dirty="0"/>
            </a:br>
            <a:r>
              <a:rPr lang="tr-TR" sz="3700" dirty="0">
                <a:solidFill>
                  <a:srgbClr val="7030A0"/>
                </a:solidFill>
              </a:rPr>
              <a:t>• </a:t>
            </a:r>
            <a:r>
              <a:rPr lang="tr-TR" sz="3700" dirty="0" err="1"/>
              <a:t>fıne-tunıng</a:t>
            </a:r>
            <a:r>
              <a:rPr lang="tr-TR" sz="3700" dirty="0"/>
              <a:t> (44-50)</a:t>
            </a:r>
          </a:p>
          <a:p>
            <a:br>
              <a:rPr lang="tr-TR" sz="3700" dirty="0"/>
            </a:br>
            <a:r>
              <a:rPr lang="tr-TR" sz="3700" dirty="0">
                <a:solidFill>
                  <a:srgbClr val="7030A0"/>
                </a:solidFill>
              </a:rPr>
              <a:t>• </a:t>
            </a:r>
            <a:r>
              <a:rPr lang="tr-TR" sz="3700" dirty="0"/>
              <a:t>sinirsel stil transferi (51-61)</a:t>
            </a:r>
          </a:p>
          <a:p>
            <a:br>
              <a:rPr lang="tr-TR" sz="3700" dirty="0"/>
            </a:br>
            <a:r>
              <a:rPr lang="tr-TR" sz="3700" dirty="0">
                <a:solidFill>
                  <a:srgbClr val="7030A0"/>
                </a:solidFill>
              </a:rPr>
              <a:t>• </a:t>
            </a:r>
            <a:r>
              <a:rPr lang="tr-TR" sz="3700" dirty="0"/>
              <a:t>kullanım alanları(62-65)</a:t>
            </a:r>
          </a:p>
          <a:p>
            <a:br>
              <a:rPr lang="tr-TR" dirty="0"/>
            </a:br>
            <a:r>
              <a:rPr lang="tr-TR" dirty="0">
                <a:solidFill>
                  <a:srgbClr val="7030A0"/>
                </a:solidFill>
              </a:rPr>
              <a:t>• </a:t>
            </a:r>
            <a:r>
              <a:rPr lang="tr-TR" sz="3700" dirty="0"/>
              <a:t>AVANTAJLAR VE DEZAVANTAJLAR (66-68)</a:t>
            </a:r>
          </a:p>
          <a:p>
            <a:endParaRPr lang="tr-TR" sz="3700" dirty="0"/>
          </a:p>
          <a:p>
            <a:r>
              <a:rPr lang="tr-TR" dirty="0">
                <a:solidFill>
                  <a:srgbClr val="7030A0"/>
                </a:solidFill>
              </a:rPr>
              <a:t>• </a:t>
            </a:r>
            <a:r>
              <a:rPr lang="tr-TR" sz="4000" dirty="0"/>
              <a:t>UYGULAMA (69-84)</a:t>
            </a:r>
            <a:br>
              <a:rPr lang="tr-TR" dirty="0"/>
            </a:br>
            <a:endParaRPr lang="tr-T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886450"/>
            <a:ext cx="12894031" cy="3626446"/>
          </a:xfrm>
          <a:custGeom>
            <a:avLst/>
            <a:gdLst/>
            <a:ahLst/>
            <a:cxnLst/>
            <a:rect l="l" t="t" r="r" b="b"/>
            <a:pathLst>
              <a:path w="12894031" h="3626446">
                <a:moveTo>
                  <a:pt x="0" y="0"/>
                </a:moveTo>
                <a:lnTo>
                  <a:pt x="12894031" y="0"/>
                </a:lnTo>
                <a:lnTo>
                  <a:pt x="12894031" y="3626446"/>
                </a:lnTo>
                <a:lnTo>
                  <a:pt x="0" y="3626446"/>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028700" y="1295209"/>
            <a:ext cx="7111626" cy="755342"/>
          </a:xfrm>
          <a:prstGeom prst="rect">
            <a:avLst/>
          </a:prstGeom>
        </p:spPr>
        <p:txBody>
          <a:bodyPr lIns="0" tIns="0" rIns="0" bIns="0" rtlCol="0" anchor="t">
            <a:spAutoFit/>
          </a:bodyPr>
          <a:lstStyle/>
          <a:p>
            <a:pPr algn="l">
              <a:lnSpc>
                <a:spcPts val="6141"/>
              </a:lnSpc>
              <a:spcBef>
                <a:spcPct val="0"/>
              </a:spcBef>
            </a:pPr>
            <a:r>
              <a:rPr lang="en-US" sz="4387" b="1" spc="122" dirty="0">
                <a:solidFill>
                  <a:schemeClr val="tx2">
                    <a:lumMod val="60000"/>
                    <a:lumOff val="40000"/>
                  </a:schemeClr>
                </a:solidFill>
                <a:latin typeface="Open Sans Bold"/>
                <a:ea typeface="Open Sans Bold"/>
                <a:cs typeface="Open Sans Bold"/>
                <a:sym typeface="Open Sans Bold"/>
              </a:rPr>
              <a:t>RENK UZAYLARI</a:t>
            </a:r>
          </a:p>
        </p:txBody>
      </p:sp>
      <p:graphicFrame>
        <p:nvGraphicFramePr>
          <p:cNvPr id="8" name="Diyagram 7"/>
          <p:cNvGraphicFramePr/>
          <p:nvPr>
            <p:extLst>
              <p:ext uri="{D42A27DB-BD31-4B8C-83A1-F6EECF244321}">
                <p14:modId xmlns:p14="http://schemas.microsoft.com/office/powerpoint/2010/main" val="2881584009"/>
              </p:ext>
            </p:extLst>
          </p:nvPr>
        </p:nvGraphicFramePr>
        <p:xfrm>
          <a:off x="1028700" y="2726826"/>
          <a:ext cx="16230600" cy="2416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ayt Numarası Yer Tutucusu 4"/>
          <p:cNvSpPr>
            <a:spLocks noGrp="1"/>
          </p:cNvSpPr>
          <p:nvPr>
            <p:ph type="sldNum" sz="quarter" idx="12"/>
          </p:nvPr>
        </p:nvSpPr>
        <p:spPr/>
        <p:txBody>
          <a:bodyPr/>
          <a:lstStyle/>
          <a:p>
            <a:fld id="{B6F15528-21DE-4FAA-801E-634DDDAF4B2B}" type="slidenum">
              <a:rPr lang="en-US" smtClean="0"/>
              <a:pPr/>
              <a:t>20</a:t>
            </a:fld>
            <a:endParaRPr lang="en-US"/>
          </a:p>
        </p:txBody>
      </p:sp>
      <p:sp>
        <p:nvSpPr>
          <p:cNvPr id="6" name="Altbilgi Yer Tutucusu 5"/>
          <p:cNvSpPr>
            <a:spLocks noGrp="1"/>
          </p:cNvSpPr>
          <p:nvPr>
            <p:ph type="ftr" sz="quarter" idx="11"/>
          </p:nvPr>
        </p:nvSpPr>
        <p:spPr/>
        <p:txBody>
          <a:bodyPr/>
          <a:lstStyle/>
          <a:p>
            <a:r>
              <a:rPr lang="en-US"/>
              <a:t>1</a:t>
            </a:r>
          </a:p>
        </p:txBody>
      </p:sp>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457700"/>
            <a:ext cx="16869513" cy="5609113"/>
          </a:xfrm>
          <a:custGeom>
            <a:avLst/>
            <a:gdLst/>
            <a:ahLst/>
            <a:cxnLst/>
            <a:rect l="l" t="t" r="r" b="b"/>
            <a:pathLst>
              <a:path w="16869513" h="5609113">
                <a:moveTo>
                  <a:pt x="0" y="0"/>
                </a:moveTo>
                <a:lnTo>
                  <a:pt x="16869513" y="0"/>
                </a:lnTo>
                <a:lnTo>
                  <a:pt x="16869513" y="5609113"/>
                </a:lnTo>
                <a:lnTo>
                  <a:pt x="0" y="5609113"/>
                </a:lnTo>
                <a:lnTo>
                  <a:pt x="0" y="0"/>
                </a:lnTo>
                <a:close/>
              </a:path>
            </a:pathLst>
          </a:custGeom>
          <a:blipFill>
            <a:blip r:embed="rId2"/>
            <a:stretch>
              <a:fillRect/>
            </a:stretch>
          </a:blipFill>
        </p:spPr>
        <p:txBody>
          <a:bodyPr/>
          <a:lstStyle/>
          <a:p>
            <a:endParaRPr lang="tr-TR"/>
          </a:p>
        </p:txBody>
      </p:sp>
      <p:graphicFrame>
        <p:nvGraphicFramePr>
          <p:cNvPr id="11" name="Diyagram 10"/>
          <p:cNvGraphicFramePr/>
          <p:nvPr>
            <p:extLst>
              <p:ext uri="{D42A27DB-BD31-4B8C-83A1-F6EECF244321}">
                <p14:modId xmlns:p14="http://schemas.microsoft.com/office/powerpoint/2010/main" val="2058385435"/>
              </p:ext>
            </p:extLst>
          </p:nvPr>
        </p:nvGraphicFramePr>
        <p:xfrm>
          <a:off x="328567" y="725446"/>
          <a:ext cx="5257800" cy="3732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yagram 13"/>
          <p:cNvGraphicFramePr/>
          <p:nvPr>
            <p:extLst>
              <p:ext uri="{D42A27DB-BD31-4B8C-83A1-F6EECF244321}">
                <p14:modId xmlns:p14="http://schemas.microsoft.com/office/powerpoint/2010/main" val="2678394533"/>
              </p:ext>
            </p:extLst>
          </p:nvPr>
        </p:nvGraphicFramePr>
        <p:xfrm>
          <a:off x="6019800" y="534173"/>
          <a:ext cx="5622226" cy="38846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Diyagram 14"/>
          <p:cNvGraphicFramePr/>
          <p:nvPr>
            <p:extLst>
              <p:ext uri="{D42A27DB-BD31-4B8C-83A1-F6EECF244321}">
                <p14:modId xmlns:p14="http://schemas.microsoft.com/office/powerpoint/2010/main" val="3527522558"/>
              </p:ext>
            </p:extLst>
          </p:nvPr>
        </p:nvGraphicFramePr>
        <p:xfrm>
          <a:off x="12039600" y="725446"/>
          <a:ext cx="5715000" cy="373225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6" name="Slayt Numarası Yer Tutucusu 5"/>
          <p:cNvSpPr>
            <a:spLocks noGrp="1"/>
          </p:cNvSpPr>
          <p:nvPr>
            <p:ph type="sldNum" sz="quarter" idx="12"/>
          </p:nvPr>
        </p:nvSpPr>
        <p:spPr/>
        <p:txBody>
          <a:bodyPr/>
          <a:lstStyle/>
          <a:p>
            <a:fld id="{B6F15528-21DE-4FAA-801E-634DDDAF4B2B}" type="slidenum">
              <a:rPr lang="en-US" smtClean="0"/>
              <a:pPr/>
              <a:t>21</a:t>
            </a:fld>
            <a:endParaRPr lang="en-US"/>
          </a:p>
        </p:txBody>
      </p:sp>
      <p:sp>
        <p:nvSpPr>
          <p:cNvPr id="8" name="Dikdörtgen 7"/>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05864" y="2609408"/>
            <a:ext cx="5533105" cy="7395734"/>
          </a:xfrm>
          <a:custGeom>
            <a:avLst/>
            <a:gdLst/>
            <a:ahLst/>
            <a:cxnLst/>
            <a:rect l="l" t="t" r="r" b="b"/>
            <a:pathLst>
              <a:path w="5533105" h="7395734">
                <a:moveTo>
                  <a:pt x="0" y="0"/>
                </a:moveTo>
                <a:lnTo>
                  <a:pt x="5533105" y="0"/>
                </a:lnTo>
                <a:lnTo>
                  <a:pt x="5533105" y="7395733"/>
                </a:lnTo>
                <a:lnTo>
                  <a:pt x="0" y="7395733"/>
                </a:lnTo>
                <a:lnTo>
                  <a:pt x="0" y="0"/>
                </a:lnTo>
                <a:close/>
              </a:path>
            </a:pathLst>
          </a:custGeom>
          <a:blipFill>
            <a:blip r:embed="rId2"/>
            <a:stretch>
              <a:fillRect/>
            </a:stretch>
          </a:blipFill>
        </p:spPr>
        <p:txBody>
          <a:bodyPr/>
          <a:lstStyle/>
          <a:p>
            <a:endParaRPr lang="tr-TR"/>
          </a:p>
        </p:txBody>
      </p:sp>
      <p:sp>
        <p:nvSpPr>
          <p:cNvPr id="3" name="Freeform 3"/>
          <p:cNvSpPr/>
          <p:nvPr/>
        </p:nvSpPr>
        <p:spPr>
          <a:xfrm>
            <a:off x="1447800" y="2992856"/>
            <a:ext cx="9048120" cy="6628837"/>
          </a:xfrm>
          <a:custGeom>
            <a:avLst/>
            <a:gdLst/>
            <a:ahLst/>
            <a:cxnLst/>
            <a:rect l="l" t="t" r="r" b="b"/>
            <a:pathLst>
              <a:path w="9048120" h="6628837">
                <a:moveTo>
                  <a:pt x="0" y="0"/>
                </a:moveTo>
                <a:lnTo>
                  <a:pt x="9048120" y="0"/>
                </a:lnTo>
                <a:lnTo>
                  <a:pt x="9048120" y="6628837"/>
                </a:lnTo>
                <a:lnTo>
                  <a:pt x="0" y="6628837"/>
                </a:lnTo>
                <a:lnTo>
                  <a:pt x="0" y="0"/>
                </a:lnTo>
                <a:close/>
              </a:path>
            </a:pathLst>
          </a:custGeom>
          <a:blipFill>
            <a:blip r:embed="rId3"/>
            <a:stretch>
              <a:fillRect/>
            </a:stretch>
          </a:blipFill>
        </p:spPr>
        <p:txBody>
          <a:bodyPr/>
          <a:lstStyle/>
          <a:p>
            <a:endParaRPr lang="tr-TR"/>
          </a:p>
        </p:txBody>
      </p:sp>
      <p:sp>
        <p:nvSpPr>
          <p:cNvPr id="4" name="TextBox 4"/>
          <p:cNvSpPr txBox="1"/>
          <p:nvPr/>
        </p:nvSpPr>
        <p:spPr>
          <a:xfrm>
            <a:off x="1028700" y="571654"/>
            <a:ext cx="7111626" cy="828367"/>
          </a:xfrm>
          <a:prstGeom prst="rect">
            <a:avLst/>
          </a:prstGeom>
        </p:spPr>
        <p:txBody>
          <a:bodyPr lIns="0" tIns="0" rIns="0" bIns="0" rtlCol="0" anchor="t">
            <a:spAutoFit/>
          </a:bodyPr>
          <a:lstStyle/>
          <a:p>
            <a:pPr algn="l">
              <a:lnSpc>
                <a:spcPts val="6841"/>
              </a:lnSpc>
              <a:spcBef>
                <a:spcPct val="0"/>
              </a:spcBef>
            </a:pPr>
            <a:r>
              <a:rPr lang="en-US" sz="4887" b="1" spc="136" dirty="0">
                <a:solidFill>
                  <a:srgbClr val="7030A0"/>
                </a:solidFill>
                <a:latin typeface="Open Sans Bold"/>
                <a:ea typeface="Open Sans Bold"/>
                <a:cs typeface="Open Sans Bold"/>
                <a:sym typeface="Open Sans Bold"/>
              </a:rPr>
              <a:t>HISTOGRAM</a:t>
            </a:r>
          </a:p>
        </p:txBody>
      </p:sp>
      <p:graphicFrame>
        <p:nvGraphicFramePr>
          <p:cNvPr id="9" name="Diyagram 8"/>
          <p:cNvGraphicFramePr/>
          <p:nvPr>
            <p:extLst>
              <p:ext uri="{D42A27DB-BD31-4B8C-83A1-F6EECF244321}">
                <p14:modId xmlns:p14="http://schemas.microsoft.com/office/powerpoint/2010/main" val="3010718474"/>
              </p:ext>
            </p:extLst>
          </p:nvPr>
        </p:nvGraphicFramePr>
        <p:xfrm>
          <a:off x="1028700" y="1767020"/>
          <a:ext cx="16230600" cy="620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ikdörtgen 7"/>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481954"/>
            <a:ext cx="17263162" cy="9774320"/>
          </a:xfrm>
          <a:custGeom>
            <a:avLst/>
            <a:gdLst/>
            <a:ahLst/>
            <a:cxnLst/>
            <a:rect l="l" t="t" r="r" b="b"/>
            <a:pathLst>
              <a:path w="15773491" h="8870964">
                <a:moveTo>
                  <a:pt x="0" y="0"/>
                </a:moveTo>
                <a:lnTo>
                  <a:pt x="15773491" y="0"/>
                </a:lnTo>
                <a:lnTo>
                  <a:pt x="15773491" y="8870964"/>
                </a:lnTo>
                <a:lnTo>
                  <a:pt x="0" y="8870964"/>
                </a:lnTo>
                <a:lnTo>
                  <a:pt x="0" y="0"/>
                </a:lnTo>
                <a:close/>
              </a:path>
            </a:pathLst>
          </a:custGeom>
          <a:blipFill>
            <a:blip r:embed="rId2"/>
            <a:stretch>
              <a:fillRect t="-626" b="-626"/>
            </a:stretch>
          </a:blipFill>
        </p:spPr>
        <p:txBody>
          <a:bodyPr/>
          <a:lstStyle/>
          <a:p>
            <a:endParaRPr lang="tr-TR" dirty="0"/>
          </a:p>
        </p:txBody>
      </p:sp>
      <p:sp>
        <p:nvSpPr>
          <p:cNvPr id="3" name="TextBox 3"/>
          <p:cNvSpPr txBox="1"/>
          <p:nvPr/>
        </p:nvSpPr>
        <p:spPr>
          <a:xfrm>
            <a:off x="228600" y="169780"/>
            <a:ext cx="10926240" cy="1138389"/>
          </a:xfrm>
          <a:prstGeom prst="rect">
            <a:avLst/>
          </a:prstGeom>
        </p:spPr>
        <p:txBody>
          <a:bodyPr lIns="0" tIns="0" rIns="0" bIns="0" rtlCol="0" anchor="t">
            <a:spAutoFit/>
          </a:bodyPr>
          <a:lstStyle/>
          <a:p>
            <a:pPr algn="l">
              <a:lnSpc>
                <a:spcPts val="9501"/>
              </a:lnSpc>
              <a:spcBef>
                <a:spcPct val="0"/>
              </a:spcBef>
            </a:pPr>
            <a:r>
              <a:rPr lang="en-US" sz="6787" b="1" spc="190" dirty="0">
                <a:solidFill>
                  <a:srgbClr val="7030A0"/>
                </a:solidFill>
                <a:latin typeface="Open Sans Bold"/>
                <a:ea typeface="Open Sans Bold"/>
                <a:cs typeface="Open Sans Bold"/>
                <a:sym typeface="Open Sans Bold"/>
              </a:rPr>
              <a:t>KLAS</a:t>
            </a:r>
            <a:r>
              <a:rPr lang="tr-TR" sz="6787" b="1" spc="190" dirty="0">
                <a:solidFill>
                  <a:srgbClr val="7030A0"/>
                </a:solidFill>
                <a:latin typeface="Open Sans Bold"/>
                <a:ea typeface="Open Sans Bold"/>
                <a:cs typeface="Open Sans Bold"/>
                <a:sym typeface="Open Sans Bold"/>
              </a:rPr>
              <a:t>İ</a:t>
            </a:r>
            <a:r>
              <a:rPr lang="en-US" sz="6787" b="1" spc="190" dirty="0">
                <a:solidFill>
                  <a:srgbClr val="7030A0"/>
                </a:solidFill>
                <a:latin typeface="Open Sans Bold"/>
                <a:ea typeface="Open Sans Bold"/>
                <a:cs typeface="Open Sans Bold"/>
                <a:sym typeface="Open Sans Bold"/>
              </a:rPr>
              <a:t>K YAKLAŞIM</a:t>
            </a:r>
          </a:p>
        </p:txBody>
      </p:sp>
      <p:sp>
        <p:nvSpPr>
          <p:cNvPr id="7" name="Dikdörtgen 6"/>
          <p:cNvSpPr/>
          <p:nvPr/>
        </p:nvSpPr>
        <p:spPr>
          <a:xfrm>
            <a:off x="17268078" y="90297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6232" y="171943"/>
            <a:ext cx="17821768" cy="10115057"/>
          </a:xfrm>
          <a:custGeom>
            <a:avLst/>
            <a:gdLst/>
            <a:ahLst/>
            <a:cxnLst/>
            <a:rect l="l" t="t" r="r" b="b"/>
            <a:pathLst>
              <a:path w="17821768" h="10115057">
                <a:moveTo>
                  <a:pt x="0" y="0"/>
                </a:moveTo>
                <a:lnTo>
                  <a:pt x="17821768" y="0"/>
                </a:lnTo>
                <a:lnTo>
                  <a:pt x="17821768" y="10115057"/>
                </a:lnTo>
                <a:lnTo>
                  <a:pt x="0" y="10115057"/>
                </a:lnTo>
                <a:lnTo>
                  <a:pt x="0" y="0"/>
                </a:lnTo>
                <a:close/>
              </a:path>
            </a:pathLst>
          </a:custGeom>
          <a:blipFill>
            <a:blip r:embed="rId2"/>
            <a:stretch>
              <a:fillRect/>
            </a:stretch>
          </a:blipFill>
        </p:spPr>
        <p:txBody>
          <a:bodyPr/>
          <a:lstStyle/>
          <a:p>
            <a:endParaRPr lang="tr-TR" dirty="0"/>
          </a:p>
        </p:txBody>
      </p:sp>
      <p:sp>
        <p:nvSpPr>
          <p:cNvPr id="4" name="Altbilgi Yer Tutucusu 3"/>
          <p:cNvSpPr>
            <a:spLocks noGrp="1"/>
          </p:cNvSpPr>
          <p:nvPr>
            <p:ph type="ftr" sz="quarter" idx="11"/>
          </p:nvPr>
        </p:nvSpPr>
        <p:spPr/>
        <p:txBody>
          <a:bodyPr/>
          <a:lstStyle/>
          <a:p>
            <a:r>
              <a:rPr lang="en-US"/>
              <a:t>1</a:t>
            </a:r>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224913"/>
            <a:ext cx="17553063" cy="10058400"/>
          </a:xfrm>
          <a:custGeom>
            <a:avLst/>
            <a:gdLst/>
            <a:ahLst/>
            <a:cxnLst/>
            <a:rect l="l" t="t" r="r" b="b"/>
            <a:pathLst>
              <a:path w="18407288" h="10287000">
                <a:moveTo>
                  <a:pt x="0" y="0"/>
                </a:moveTo>
                <a:lnTo>
                  <a:pt x="18407288" y="0"/>
                </a:lnTo>
                <a:lnTo>
                  <a:pt x="18407288" y="10287000"/>
                </a:lnTo>
                <a:lnTo>
                  <a:pt x="0" y="10287000"/>
                </a:lnTo>
                <a:lnTo>
                  <a:pt x="0" y="0"/>
                </a:lnTo>
                <a:close/>
              </a:path>
            </a:pathLst>
          </a:custGeom>
          <a:blipFill>
            <a:blip r:embed="rId2"/>
            <a:stretch>
              <a:fillRect/>
            </a:stretch>
          </a:blipFill>
        </p:spPr>
        <p:txBody>
          <a:bodyPr/>
          <a:lstStyle/>
          <a:p>
            <a:endParaRPr lang="tr-TR"/>
          </a:p>
        </p:txBody>
      </p:sp>
      <p:sp>
        <p:nvSpPr>
          <p:cNvPr id="5" name="Dikdörtgen 4"/>
          <p:cNvSpPr/>
          <p:nvPr/>
        </p:nvSpPr>
        <p:spPr>
          <a:xfrm>
            <a:off x="16513326"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426" y="112037"/>
            <a:ext cx="17990574" cy="10139321"/>
          </a:xfrm>
          <a:custGeom>
            <a:avLst/>
            <a:gdLst/>
            <a:ahLst/>
            <a:cxnLst/>
            <a:rect l="l" t="t" r="r" b="b"/>
            <a:pathLst>
              <a:path w="18451022" h="10436544">
                <a:moveTo>
                  <a:pt x="0" y="0"/>
                </a:moveTo>
                <a:lnTo>
                  <a:pt x="18451022" y="0"/>
                </a:lnTo>
                <a:lnTo>
                  <a:pt x="18451022" y="10436544"/>
                </a:lnTo>
                <a:lnTo>
                  <a:pt x="0" y="10436544"/>
                </a:lnTo>
                <a:lnTo>
                  <a:pt x="0" y="0"/>
                </a:lnTo>
                <a:close/>
              </a:path>
            </a:pathLst>
          </a:custGeom>
          <a:blipFill>
            <a:blip r:embed="rId2"/>
            <a:stretch>
              <a:fillRect/>
            </a:stretch>
          </a:blipFill>
        </p:spPr>
        <p:txBody>
          <a:bodyPr/>
          <a:lstStyle/>
          <a:p>
            <a:endParaRPr lang="tr-TR"/>
          </a:p>
        </p:txBody>
      </p:sp>
      <p:sp>
        <p:nvSpPr>
          <p:cNvPr id="4" name="Altbilgi Yer Tutucusu 3"/>
          <p:cNvSpPr>
            <a:spLocks noGrp="1"/>
          </p:cNvSpPr>
          <p:nvPr>
            <p:ph type="ftr" sz="quarter" idx="11"/>
          </p:nvPr>
        </p:nvSpPr>
        <p:spPr/>
        <p:txBody>
          <a:bodyPr/>
          <a:lstStyle/>
          <a:p>
            <a:r>
              <a:rPr lang="en-US"/>
              <a:t>1</a:t>
            </a:r>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2416"/>
            <a:ext cx="18291513" cy="9562167"/>
          </a:xfrm>
          <a:custGeom>
            <a:avLst/>
            <a:gdLst/>
            <a:ahLst/>
            <a:cxnLst/>
            <a:rect l="l" t="t" r="r" b="b"/>
            <a:pathLst>
              <a:path w="18533603" h="10287000">
                <a:moveTo>
                  <a:pt x="0" y="0"/>
                </a:moveTo>
                <a:lnTo>
                  <a:pt x="18533603" y="0"/>
                </a:lnTo>
                <a:lnTo>
                  <a:pt x="18533603" y="10287000"/>
                </a:lnTo>
                <a:lnTo>
                  <a:pt x="0" y="10287000"/>
                </a:lnTo>
                <a:lnTo>
                  <a:pt x="0" y="0"/>
                </a:lnTo>
                <a:close/>
              </a:path>
            </a:pathLst>
          </a:custGeom>
          <a:blipFill>
            <a:blip r:embed="rId2"/>
            <a:stretch>
              <a:fillRect/>
            </a:stretch>
          </a:blipFill>
        </p:spPr>
        <p:txBody>
          <a:bodyPr/>
          <a:lstStyle/>
          <a:p>
            <a:endParaRPr lang="tr-TR"/>
          </a:p>
        </p:txBody>
      </p:sp>
      <p:sp>
        <p:nvSpPr>
          <p:cNvPr id="4" name="Altbilgi Yer Tutucusu 3"/>
          <p:cNvSpPr>
            <a:spLocks noGrp="1"/>
          </p:cNvSpPr>
          <p:nvPr>
            <p:ph type="ftr" sz="quarter" idx="11"/>
          </p:nvPr>
        </p:nvSpPr>
        <p:spPr/>
        <p:txBody>
          <a:bodyPr/>
          <a:lstStyle/>
          <a:p>
            <a:r>
              <a:rPr lang="en-US"/>
              <a:t>1</a:t>
            </a:r>
          </a:p>
        </p:txBody>
      </p:sp>
      <p:sp>
        <p:nvSpPr>
          <p:cNvPr id="5" name="Dikdörtgen 4"/>
          <p:cNvSpPr/>
          <p:nvPr/>
        </p:nvSpPr>
        <p:spPr>
          <a:xfrm>
            <a:off x="16992600" y="9200795"/>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0387846" h="7244156">
                <a:moveTo>
                  <a:pt x="0" y="0"/>
                </a:moveTo>
                <a:lnTo>
                  <a:pt x="10387846" y="0"/>
                </a:lnTo>
                <a:lnTo>
                  <a:pt x="10387846" y="7244156"/>
                </a:lnTo>
                <a:lnTo>
                  <a:pt x="0" y="7244156"/>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228600" y="342900"/>
            <a:ext cx="15240000" cy="1084784"/>
          </a:xfrm>
          <a:prstGeom prst="rect">
            <a:avLst/>
          </a:prstGeom>
        </p:spPr>
        <p:txBody>
          <a:bodyPr wrap="square" lIns="0" tIns="0" rIns="0" bIns="0" rtlCol="0" anchor="t">
            <a:spAutoFit/>
          </a:bodyPr>
          <a:lstStyle/>
          <a:p>
            <a:pPr algn="l">
              <a:lnSpc>
                <a:spcPts val="8801"/>
              </a:lnSpc>
              <a:spcBef>
                <a:spcPct val="0"/>
              </a:spcBef>
            </a:pPr>
            <a:r>
              <a:rPr lang="en-US" sz="7200" b="1" spc="176" dirty="0">
                <a:solidFill>
                  <a:schemeClr val="bg1"/>
                </a:solidFill>
                <a:latin typeface="Open Sans Bold"/>
                <a:ea typeface="Open Sans Bold"/>
                <a:cs typeface="Open Sans Bold"/>
                <a:sym typeface="Open Sans Bold"/>
              </a:rPr>
              <a:t>EVR</a:t>
            </a:r>
            <a:r>
              <a:rPr lang="tr-TR" sz="7200" b="1" spc="176" dirty="0">
                <a:solidFill>
                  <a:schemeClr val="bg1"/>
                </a:solidFill>
                <a:latin typeface="Open Sans Bold"/>
                <a:ea typeface="Open Sans Bold"/>
                <a:cs typeface="Open Sans Bold"/>
                <a:sym typeface="Open Sans Bold"/>
              </a:rPr>
              <a:t>İ</a:t>
            </a:r>
            <a:r>
              <a:rPr lang="en-US" sz="7200" b="1" spc="176" dirty="0">
                <a:solidFill>
                  <a:schemeClr val="bg1"/>
                </a:solidFill>
                <a:latin typeface="Open Sans Bold"/>
                <a:ea typeface="Open Sans Bold"/>
                <a:cs typeface="Open Sans Bold"/>
                <a:sym typeface="Open Sans Bold"/>
              </a:rPr>
              <a:t>Ş</a:t>
            </a:r>
            <a:r>
              <a:rPr lang="tr-TR" sz="7200" b="1" spc="176" dirty="0">
                <a:solidFill>
                  <a:schemeClr val="bg1"/>
                </a:solidFill>
                <a:latin typeface="Open Sans Bold"/>
                <a:ea typeface="Open Sans Bold"/>
                <a:cs typeface="Open Sans Bold"/>
                <a:sym typeface="Open Sans Bold"/>
              </a:rPr>
              <a:t>İ</a:t>
            </a:r>
            <a:r>
              <a:rPr lang="en-US" sz="7200" b="1" spc="176" dirty="0">
                <a:solidFill>
                  <a:schemeClr val="bg1"/>
                </a:solidFill>
                <a:latin typeface="Open Sans Bold"/>
                <a:ea typeface="Open Sans Bold"/>
                <a:cs typeface="Open Sans Bold"/>
                <a:sym typeface="Open Sans Bold"/>
              </a:rPr>
              <a:t>MSEL S</a:t>
            </a:r>
            <a:r>
              <a:rPr lang="tr-TR" sz="7200" b="1" spc="176" dirty="0">
                <a:solidFill>
                  <a:schemeClr val="bg1"/>
                </a:solidFill>
                <a:latin typeface="Open Sans Bold"/>
                <a:ea typeface="Open Sans Bold"/>
                <a:cs typeface="Open Sans Bold"/>
                <a:sym typeface="Open Sans Bold"/>
              </a:rPr>
              <a:t>İ</a:t>
            </a:r>
            <a:r>
              <a:rPr lang="en-US" sz="7200" b="1" spc="176" dirty="0">
                <a:solidFill>
                  <a:schemeClr val="bg1"/>
                </a:solidFill>
                <a:latin typeface="Open Sans Bold"/>
                <a:ea typeface="Open Sans Bold"/>
                <a:cs typeface="Open Sans Bold"/>
                <a:sym typeface="Open Sans Bold"/>
              </a:rPr>
              <a:t>N</a:t>
            </a:r>
            <a:r>
              <a:rPr lang="tr-TR" sz="7200" b="1" spc="176" dirty="0">
                <a:solidFill>
                  <a:schemeClr val="bg1"/>
                </a:solidFill>
                <a:latin typeface="Open Sans Bold"/>
                <a:ea typeface="Open Sans Bold"/>
                <a:cs typeface="Open Sans Bold"/>
                <a:sym typeface="Open Sans Bold"/>
              </a:rPr>
              <a:t>İ</a:t>
            </a:r>
            <a:r>
              <a:rPr lang="en-US" sz="7200" b="1" spc="176" dirty="0">
                <a:solidFill>
                  <a:schemeClr val="bg1"/>
                </a:solidFill>
                <a:latin typeface="Open Sans Bold"/>
                <a:ea typeface="Open Sans Bold"/>
                <a:cs typeface="Open Sans Bold"/>
                <a:sym typeface="Open Sans Bold"/>
              </a:rPr>
              <a:t>R AĞI - CNN</a:t>
            </a:r>
          </a:p>
        </p:txBody>
      </p:sp>
      <p:sp>
        <p:nvSpPr>
          <p:cNvPr id="6" name="Metin kutusu 5">
            <a:extLst>
              <a:ext uri="{FF2B5EF4-FFF2-40B4-BE49-F238E27FC236}">
                <a16:creationId xmlns:a16="http://schemas.microsoft.com/office/drawing/2014/main" id="{39E3C7FD-2FA9-D4AE-E630-245B4E5383E4}"/>
              </a:ext>
            </a:extLst>
          </p:cNvPr>
          <p:cNvSpPr txBox="1"/>
          <p:nvPr/>
        </p:nvSpPr>
        <p:spPr>
          <a:xfrm>
            <a:off x="16535400" y="9258300"/>
            <a:ext cx="1066800" cy="684098"/>
          </a:xfrm>
          <a:prstGeom prst="rect">
            <a:avLst/>
          </a:prstGeom>
          <a:noFill/>
        </p:spPr>
        <p:txBody>
          <a:bodyPr wrap="square">
            <a:spAutoFit/>
          </a:bodyPr>
          <a:lstStyle/>
          <a:p>
            <a:pPr>
              <a:lnSpc>
                <a:spcPts val="4475"/>
              </a:lnSpc>
              <a:spcBef>
                <a:spcPct val="0"/>
              </a:spcBef>
            </a:pPr>
            <a:r>
              <a:rPr lang="tr-TR" sz="4800" dirty="0">
                <a:solidFill>
                  <a:srgbClr val="212121"/>
                </a:solidFill>
                <a:latin typeface="Open Sans" panose="020B0604020202020204" charset="0"/>
                <a:ea typeface="Open Sans" panose="020B0604020202020204" charset="0"/>
                <a:cs typeface="Open Sans" panose="020B0604020202020204" charset="0"/>
                <a:sym typeface="Arial"/>
              </a:rPr>
              <a:t>28</a:t>
            </a:r>
            <a:endParaRPr lang="tr-TR" sz="1800" dirty="0">
              <a:solidFill>
                <a:srgbClr val="212121"/>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Diyagram 6"/>
          <p:cNvGraphicFramePr/>
          <p:nvPr>
            <p:extLst>
              <p:ext uri="{D42A27DB-BD31-4B8C-83A1-F6EECF244321}">
                <p14:modId xmlns:p14="http://schemas.microsoft.com/office/powerpoint/2010/main" val="1380488595"/>
              </p:ext>
            </p:extLst>
          </p:nvPr>
        </p:nvGraphicFramePr>
        <p:xfrm>
          <a:off x="350520" y="2247900"/>
          <a:ext cx="15651480" cy="5856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3"/>
          <p:cNvSpPr txBox="1"/>
          <p:nvPr/>
        </p:nvSpPr>
        <p:spPr>
          <a:xfrm>
            <a:off x="350520" y="723900"/>
            <a:ext cx="12420600" cy="936154"/>
          </a:xfrm>
          <a:prstGeom prst="rect">
            <a:avLst/>
          </a:prstGeom>
        </p:spPr>
        <p:txBody>
          <a:bodyPr wrap="square" lIns="0" tIns="0" rIns="0" bIns="0" rtlCol="0" anchor="t">
            <a:spAutoFit/>
          </a:bodyPr>
          <a:lstStyle/>
          <a:p>
            <a:pPr algn="l">
              <a:lnSpc>
                <a:spcPts val="7261"/>
              </a:lnSpc>
              <a:spcBef>
                <a:spcPct val="0"/>
              </a:spcBef>
            </a:pPr>
            <a:r>
              <a:rPr lang="en-US" sz="6000" b="1" spc="145" dirty="0">
                <a:solidFill>
                  <a:srgbClr val="7030A0"/>
                </a:solidFill>
                <a:latin typeface="Open Sans Bold"/>
                <a:ea typeface="Open Sans Bold"/>
                <a:cs typeface="Open Sans Bold"/>
                <a:sym typeface="Open Sans Bold"/>
              </a:rPr>
              <a:t>EVR</a:t>
            </a:r>
            <a:r>
              <a:rPr lang="tr-TR" sz="6000" b="1" spc="145" dirty="0">
                <a:solidFill>
                  <a:srgbClr val="7030A0"/>
                </a:solidFill>
                <a:latin typeface="Open Sans Bold"/>
                <a:ea typeface="Open Sans Bold"/>
                <a:cs typeface="Open Sans Bold"/>
                <a:sym typeface="Open Sans Bold"/>
              </a:rPr>
              <a:t>İ</a:t>
            </a:r>
            <a:r>
              <a:rPr lang="en-US" sz="6000" b="1" spc="145" dirty="0">
                <a:solidFill>
                  <a:srgbClr val="7030A0"/>
                </a:solidFill>
                <a:latin typeface="Open Sans Bold"/>
                <a:ea typeface="Open Sans Bold"/>
                <a:cs typeface="Open Sans Bold"/>
                <a:sym typeface="Open Sans Bold"/>
              </a:rPr>
              <a:t>Ş</a:t>
            </a:r>
            <a:r>
              <a:rPr lang="tr-TR" sz="6000" b="1" spc="145" dirty="0">
                <a:solidFill>
                  <a:srgbClr val="7030A0"/>
                </a:solidFill>
                <a:latin typeface="Open Sans Bold"/>
                <a:ea typeface="Open Sans Bold"/>
                <a:cs typeface="Open Sans Bold"/>
                <a:sym typeface="Open Sans Bold"/>
              </a:rPr>
              <a:t>İ</a:t>
            </a:r>
            <a:r>
              <a:rPr lang="en-US" sz="6000" b="1" spc="145" dirty="0">
                <a:solidFill>
                  <a:srgbClr val="7030A0"/>
                </a:solidFill>
                <a:latin typeface="Open Sans Bold"/>
                <a:ea typeface="Open Sans Bold"/>
                <a:cs typeface="Open Sans Bold"/>
                <a:sym typeface="Open Sans Bold"/>
              </a:rPr>
              <a:t>MSEL S</a:t>
            </a:r>
            <a:r>
              <a:rPr lang="tr-TR" sz="6000" b="1" spc="145" dirty="0">
                <a:solidFill>
                  <a:srgbClr val="7030A0"/>
                </a:solidFill>
                <a:latin typeface="Open Sans Bold"/>
                <a:ea typeface="Open Sans Bold"/>
                <a:cs typeface="Open Sans Bold"/>
                <a:sym typeface="Open Sans Bold"/>
              </a:rPr>
              <a:t>İ</a:t>
            </a:r>
            <a:r>
              <a:rPr lang="en-US" sz="6000" b="1" spc="145" dirty="0">
                <a:solidFill>
                  <a:srgbClr val="7030A0"/>
                </a:solidFill>
                <a:latin typeface="Open Sans Bold"/>
                <a:ea typeface="Open Sans Bold"/>
                <a:cs typeface="Open Sans Bold"/>
                <a:sym typeface="Open Sans Bold"/>
              </a:rPr>
              <a:t>N</a:t>
            </a:r>
            <a:r>
              <a:rPr lang="tr-TR" sz="6000" b="1" spc="145" dirty="0">
                <a:solidFill>
                  <a:srgbClr val="7030A0"/>
                </a:solidFill>
                <a:latin typeface="Open Sans Bold"/>
                <a:ea typeface="Open Sans Bold"/>
                <a:cs typeface="Open Sans Bold"/>
                <a:sym typeface="Open Sans Bold"/>
              </a:rPr>
              <a:t>İ</a:t>
            </a:r>
            <a:r>
              <a:rPr lang="en-US" sz="6000" b="1" spc="145" dirty="0">
                <a:solidFill>
                  <a:srgbClr val="7030A0"/>
                </a:solidFill>
                <a:latin typeface="Open Sans Bold"/>
                <a:ea typeface="Open Sans Bold"/>
                <a:cs typeface="Open Sans Bold"/>
                <a:sym typeface="Open Sans Bold"/>
              </a:rPr>
              <a:t>R AĞI - CNN</a:t>
            </a:r>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yagram 5"/>
          <p:cNvGraphicFramePr/>
          <p:nvPr>
            <p:extLst>
              <p:ext uri="{D42A27DB-BD31-4B8C-83A1-F6EECF244321}">
                <p14:modId xmlns:p14="http://schemas.microsoft.com/office/powerpoint/2010/main" val="3887945377"/>
              </p:ext>
            </p:extLst>
          </p:nvPr>
        </p:nvGraphicFramePr>
        <p:xfrm>
          <a:off x="152400" y="1562100"/>
          <a:ext cx="15925800" cy="8079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3"/>
          <p:cNvSpPr txBox="1"/>
          <p:nvPr/>
        </p:nvSpPr>
        <p:spPr>
          <a:xfrm>
            <a:off x="152400" y="266700"/>
            <a:ext cx="11907103" cy="1043300"/>
          </a:xfrm>
          <a:prstGeom prst="rect">
            <a:avLst/>
          </a:prstGeom>
        </p:spPr>
        <p:txBody>
          <a:bodyPr lIns="0" tIns="0" rIns="0" bIns="0" rtlCol="0" anchor="t">
            <a:spAutoFit/>
          </a:bodyPr>
          <a:lstStyle/>
          <a:p>
            <a:pPr marL="0" lvl="0" indent="0" algn="l">
              <a:lnSpc>
                <a:spcPts val="8645"/>
              </a:lnSpc>
              <a:spcBef>
                <a:spcPct val="0"/>
              </a:spcBef>
            </a:pPr>
            <a:r>
              <a:rPr lang="en-US" sz="6175" b="1" spc="172" dirty="0">
                <a:solidFill>
                  <a:srgbClr val="7030A0"/>
                </a:solidFill>
                <a:latin typeface="Open Sans Bold"/>
                <a:ea typeface="Open Sans Bold"/>
                <a:cs typeface="Open Sans Bold"/>
                <a:sym typeface="Open Sans Bold"/>
              </a:rPr>
              <a:t>COMPUTER VISION NEDİR?</a:t>
            </a:r>
          </a:p>
        </p:txBody>
      </p:sp>
      <p:sp>
        <p:nvSpPr>
          <p:cNvPr id="8" name="Dikdörtgen 7"/>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yagram 6"/>
          <p:cNvGraphicFramePr/>
          <p:nvPr>
            <p:extLst>
              <p:ext uri="{D42A27DB-BD31-4B8C-83A1-F6EECF244321}">
                <p14:modId xmlns:p14="http://schemas.microsoft.com/office/powerpoint/2010/main" val="1537445969"/>
              </p:ext>
            </p:extLst>
          </p:nvPr>
        </p:nvGraphicFramePr>
        <p:xfrm>
          <a:off x="533400" y="1943100"/>
          <a:ext cx="15307843" cy="6488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3"/>
          <p:cNvSpPr txBox="1"/>
          <p:nvPr/>
        </p:nvSpPr>
        <p:spPr>
          <a:xfrm>
            <a:off x="533400" y="571500"/>
            <a:ext cx="11578385" cy="936154"/>
          </a:xfrm>
          <a:prstGeom prst="rect">
            <a:avLst/>
          </a:prstGeom>
        </p:spPr>
        <p:txBody>
          <a:bodyPr wrap="square" lIns="0" tIns="0" rIns="0" bIns="0" rtlCol="0" anchor="t">
            <a:spAutoFit/>
          </a:bodyPr>
          <a:lstStyle/>
          <a:p>
            <a:pPr algn="l">
              <a:lnSpc>
                <a:spcPts val="7261"/>
              </a:lnSpc>
              <a:spcBef>
                <a:spcPct val="0"/>
              </a:spcBef>
            </a:pPr>
            <a:r>
              <a:rPr lang="en-US" sz="6000" b="1" spc="145" dirty="0">
                <a:solidFill>
                  <a:srgbClr val="7030A0"/>
                </a:solidFill>
                <a:latin typeface="Open Sans Bold"/>
                <a:ea typeface="Open Sans Bold"/>
                <a:cs typeface="Open Sans Bold"/>
                <a:sym typeface="Open Sans Bold"/>
              </a:rPr>
              <a:t>EVR</a:t>
            </a:r>
            <a:r>
              <a:rPr lang="tr-TR" sz="6000" b="1" spc="145" dirty="0">
                <a:solidFill>
                  <a:srgbClr val="7030A0"/>
                </a:solidFill>
                <a:latin typeface="Open Sans Bold"/>
                <a:ea typeface="Open Sans Bold"/>
                <a:cs typeface="Open Sans Bold"/>
                <a:sym typeface="Open Sans Bold"/>
              </a:rPr>
              <a:t>İ</a:t>
            </a:r>
            <a:r>
              <a:rPr lang="en-US" sz="6000" b="1" spc="145" dirty="0">
                <a:solidFill>
                  <a:srgbClr val="7030A0"/>
                </a:solidFill>
                <a:latin typeface="Open Sans Bold"/>
                <a:ea typeface="Open Sans Bold"/>
                <a:cs typeface="Open Sans Bold"/>
                <a:sym typeface="Open Sans Bold"/>
              </a:rPr>
              <a:t>Ş</a:t>
            </a:r>
            <a:r>
              <a:rPr lang="tr-TR" sz="6000" b="1" spc="145" dirty="0">
                <a:solidFill>
                  <a:srgbClr val="7030A0"/>
                </a:solidFill>
                <a:latin typeface="Open Sans Bold"/>
                <a:ea typeface="Open Sans Bold"/>
                <a:cs typeface="Open Sans Bold"/>
                <a:sym typeface="Open Sans Bold"/>
              </a:rPr>
              <a:t>İ</a:t>
            </a:r>
            <a:r>
              <a:rPr lang="en-US" sz="6000" b="1" spc="145" dirty="0">
                <a:solidFill>
                  <a:srgbClr val="7030A0"/>
                </a:solidFill>
                <a:latin typeface="Open Sans Bold"/>
                <a:ea typeface="Open Sans Bold"/>
                <a:cs typeface="Open Sans Bold"/>
                <a:sym typeface="Open Sans Bold"/>
              </a:rPr>
              <a:t>MSEL S</a:t>
            </a:r>
            <a:r>
              <a:rPr lang="tr-TR" sz="6000" b="1" spc="145" dirty="0">
                <a:solidFill>
                  <a:srgbClr val="7030A0"/>
                </a:solidFill>
                <a:latin typeface="Open Sans Bold"/>
                <a:ea typeface="Open Sans Bold"/>
                <a:cs typeface="Open Sans Bold"/>
                <a:sym typeface="Open Sans Bold"/>
              </a:rPr>
              <a:t>İ</a:t>
            </a:r>
            <a:r>
              <a:rPr lang="en-US" sz="6000" b="1" spc="145" dirty="0">
                <a:solidFill>
                  <a:srgbClr val="7030A0"/>
                </a:solidFill>
                <a:latin typeface="Open Sans Bold"/>
                <a:ea typeface="Open Sans Bold"/>
                <a:cs typeface="Open Sans Bold"/>
                <a:sym typeface="Open Sans Bold"/>
              </a:rPr>
              <a:t>N</a:t>
            </a:r>
            <a:r>
              <a:rPr lang="tr-TR" sz="6000" b="1" spc="145" dirty="0">
                <a:solidFill>
                  <a:srgbClr val="7030A0"/>
                </a:solidFill>
                <a:latin typeface="Open Sans Bold"/>
                <a:ea typeface="Open Sans Bold"/>
                <a:cs typeface="Open Sans Bold"/>
                <a:sym typeface="Open Sans Bold"/>
              </a:rPr>
              <a:t>İ</a:t>
            </a:r>
            <a:r>
              <a:rPr lang="en-US" sz="6000" b="1" spc="145" dirty="0">
                <a:solidFill>
                  <a:srgbClr val="7030A0"/>
                </a:solidFill>
                <a:latin typeface="Open Sans Bold"/>
                <a:ea typeface="Open Sans Bold"/>
                <a:cs typeface="Open Sans Bold"/>
                <a:sym typeface="Open Sans Bold"/>
              </a:rPr>
              <a:t>R AĞI - CNN</a:t>
            </a:r>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etin kutusu 26">
            <a:extLst>
              <a:ext uri="{FF2B5EF4-FFF2-40B4-BE49-F238E27FC236}">
                <a16:creationId xmlns:a16="http://schemas.microsoft.com/office/drawing/2014/main" id="{02D4591D-1288-128C-8FA2-8730CA1719B1}"/>
              </a:ext>
            </a:extLst>
          </p:cNvPr>
          <p:cNvSpPr txBox="1"/>
          <p:nvPr/>
        </p:nvSpPr>
        <p:spPr>
          <a:xfrm>
            <a:off x="1207008" y="7674793"/>
            <a:ext cx="15888261" cy="150098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000" b="1" dirty="0">
                <a:solidFill>
                  <a:srgbClr val="7030A0"/>
                </a:solidFill>
                <a:latin typeface="+mj-lt"/>
                <a:ea typeface="+mj-ea"/>
                <a:cs typeface="+mj-cs"/>
              </a:rPr>
              <a:t>GÖRÜNTÜ ARTIRMA</a:t>
            </a:r>
          </a:p>
        </p:txBody>
      </p:sp>
      <p:pic>
        <p:nvPicPr>
          <p:cNvPr id="24" name="Resim 23" descr="memeli, çizim içeren bir resim&#10;&#10;Açıklama otomatik olarak oluşturuldu">
            <a:extLst>
              <a:ext uri="{FF2B5EF4-FFF2-40B4-BE49-F238E27FC236}">
                <a16:creationId xmlns:a16="http://schemas.microsoft.com/office/drawing/2014/main" id="{BE12E592-4E3E-425E-A9E3-B25355EFA881}"/>
              </a:ext>
            </a:extLst>
          </p:cNvPr>
          <p:cNvPicPr>
            <a:picLocks noChangeAspect="1"/>
          </p:cNvPicPr>
          <p:nvPr/>
        </p:nvPicPr>
        <p:blipFill>
          <a:blip r:embed="rId2">
            <a:extLst>
              <a:ext uri="{28A0092B-C50C-407E-A947-70E740481C1C}">
                <a14:useLocalDpi xmlns:a14="http://schemas.microsoft.com/office/drawing/2010/main" val="0"/>
              </a:ext>
            </a:extLst>
          </a:blip>
          <a:srcRect t="13825" b="30817"/>
          <a:stretch/>
        </p:blipFill>
        <p:spPr>
          <a:xfrm>
            <a:off x="7137" y="0"/>
            <a:ext cx="18288001" cy="6302178"/>
          </a:xfrm>
          <a:prstGeom prst="rect">
            <a:avLst/>
          </a:prstGeom>
        </p:spPr>
      </p:pic>
      <p:grpSp>
        <p:nvGrpSpPr>
          <p:cNvPr id="89" name="Group 8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412717"/>
            <a:ext cx="18283427" cy="2743199"/>
            <a:chOff x="-305" y="3144820"/>
            <a:chExt cx="9182100" cy="1551136"/>
          </a:xfrm>
        </p:grpSpPr>
        <p:sp useBgFill="1">
          <p:nvSpPr>
            <p:cNvPr id="84" name="Freeform: Shape 8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90" name="Freeform: Shape 8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Alt Bilgi Yer Tutucusu 1">
            <a:extLst>
              <a:ext uri="{FF2B5EF4-FFF2-40B4-BE49-F238E27FC236}">
                <a16:creationId xmlns:a16="http://schemas.microsoft.com/office/drawing/2014/main" id="{805F8D5E-D50F-9561-DF29-48188614896B}"/>
              </a:ext>
            </a:extLst>
          </p:cNvPr>
          <p:cNvSpPr>
            <a:spLocks noGrp="1"/>
          </p:cNvSpPr>
          <p:nvPr>
            <p:ph type="ftr" sz="quarter" idx="11"/>
          </p:nvPr>
        </p:nvSpPr>
        <p:spPr>
          <a:xfrm>
            <a:off x="8229600" y="3036122"/>
            <a:ext cx="800100" cy="372687"/>
          </a:xfrm>
        </p:spPr>
        <p:txBody>
          <a:bodyPr vert="horz" lIns="91440" tIns="45720" rIns="91440" bIns="45720" rtlCol="0" anchor="ctr">
            <a:normAutofit/>
          </a:bodyPr>
          <a:lstStyle/>
          <a:p>
            <a:pPr>
              <a:spcAft>
                <a:spcPts val="600"/>
              </a:spcAft>
              <a:defRPr/>
            </a:pPr>
            <a:r>
              <a:rPr lang="tr-TR" sz="1800" kern="1200" dirty="0">
                <a:solidFill>
                  <a:schemeClr val="tx1"/>
                </a:solidFill>
                <a:latin typeface="Calibri" panose="020F0502020204030204"/>
                <a:ea typeface="+mn-ea"/>
                <a:cs typeface="+mn-cs"/>
              </a:rPr>
              <a:t>0</a:t>
            </a:r>
            <a:endParaRPr lang="en-US" sz="1800" kern="1200" dirty="0">
              <a:solidFill>
                <a:schemeClr val="tx1"/>
              </a:solidFill>
              <a:latin typeface="Calibri" panose="020F0502020204030204"/>
              <a:ea typeface="+mn-ea"/>
              <a:cs typeface="+mn-cs"/>
            </a:endParaRPr>
          </a:p>
        </p:txBody>
      </p:sp>
      <p:sp>
        <p:nvSpPr>
          <p:cNvPr id="3" name="Slayt Numarası Yer Tutucusu 2">
            <a:extLst>
              <a:ext uri="{FF2B5EF4-FFF2-40B4-BE49-F238E27FC236}">
                <a16:creationId xmlns:a16="http://schemas.microsoft.com/office/drawing/2014/main" id="{E30AB09F-862A-D44B-CAE2-421FB7F9F74D}"/>
              </a:ext>
            </a:extLst>
          </p:cNvPr>
          <p:cNvSpPr>
            <a:spLocks noGrp="1"/>
          </p:cNvSpPr>
          <p:nvPr>
            <p:ph type="sldNum" sz="quarter" idx="12"/>
          </p:nvPr>
        </p:nvSpPr>
        <p:spPr>
          <a:xfrm>
            <a:off x="13716000" y="9496282"/>
            <a:ext cx="4114800" cy="547687"/>
          </a:xfrm>
        </p:spPr>
        <p:txBody>
          <a:bodyPr vert="horz" lIns="91440" tIns="45720" rIns="91440" bIns="45720" rtlCol="0" anchor="ctr">
            <a:normAutofit fontScale="47500" lnSpcReduction="20000"/>
          </a:bodyPr>
          <a:lstStyle/>
          <a:p>
            <a:pPr>
              <a:spcAft>
                <a:spcPts val="600"/>
              </a:spcAft>
              <a:defRPr/>
            </a:pPr>
            <a:r>
              <a:rPr lang="tr-TR" sz="7600" dirty="0">
                <a:solidFill>
                  <a:schemeClr val="tx1"/>
                </a:solidFill>
                <a:latin typeface="Calibri" panose="020F0502020204030204"/>
              </a:rPr>
              <a:t>31</a:t>
            </a:r>
            <a:endParaRPr lang="en-US" sz="1800" dirty="0">
              <a:solidFill>
                <a:schemeClr val="tx1"/>
              </a:solidFill>
              <a:latin typeface="Calibri" panose="020F0502020204030204"/>
            </a:endParaRPr>
          </a:p>
        </p:txBody>
      </p:sp>
    </p:spTree>
    <p:extLst>
      <p:ext uri="{BB962C8B-B14F-4D97-AF65-F5344CB8AC3E}">
        <p14:creationId xmlns:p14="http://schemas.microsoft.com/office/powerpoint/2010/main" val="1166420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605" y="5219700"/>
            <a:ext cx="17579293" cy="4876800"/>
          </a:xfrm>
          <a:custGeom>
            <a:avLst/>
            <a:gdLst/>
            <a:ahLst/>
            <a:cxnLst/>
            <a:rect l="l" t="t" r="r" b="b"/>
            <a:pathLst>
              <a:path w="16871415" h="4070229">
                <a:moveTo>
                  <a:pt x="0" y="0"/>
                </a:moveTo>
                <a:lnTo>
                  <a:pt x="16871415" y="0"/>
                </a:lnTo>
                <a:lnTo>
                  <a:pt x="16871415" y="4070229"/>
                </a:lnTo>
                <a:lnTo>
                  <a:pt x="0" y="4070229"/>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234214" y="461147"/>
            <a:ext cx="7554613" cy="877898"/>
          </a:xfrm>
          <a:prstGeom prst="rect">
            <a:avLst/>
          </a:prstGeom>
        </p:spPr>
        <p:txBody>
          <a:bodyPr lIns="0" tIns="0" rIns="0" bIns="0" rtlCol="0" anchor="t">
            <a:spAutoFit/>
          </a:bodyPr>
          <a:lstStyle/>
          <a:p>
            <a:pPr algn="l">
              <a:lnSpc>
                <a:spcPts val="7261"/>
              </a:lnSpc>
              <a:spcBef>
                <a:spcPct val="0"/>
              </a:spcBef>
            </a:pPr>
            <a:r>
              <a:rPr lang="en-US" sz="5187" b="1" spc="145" dirty="0">
                <a:solidFill>
                  <a:srgbClr val="7030A0"/>
                </a:solidFill>
                <a:latin typeface="Open Sans Bold"/>
                <a:ea typeface="Open Sans Bold"/>
                <a:cs typeface="Open Sans Bold"/>
                <a:sym typeface="Open Sans Bold"/>
              </a:rPr>
              <a:t>GÖRÜNTÜ ARTIRMA</a:t>
            </a:r>
          </a:p>
        </p:txBody>
      </p:sp>
      <p:graphicFrame>
        <p:nvGraphicFramePr>
          <p:cNvPr id="8" name="Diyagram 7"/>
          <p:cNvGraphicFramePr/>
          <p:nvPr>
            <p:extLst>
              <p:ext uri="{D42A27DB-BD31-4B8C-83A1-F6EECF244321}">
                <p14:modId xmlns:p14="http://schemas.microsoft.com/office/powerpoint/2010/main" val="1062709208"/>
              </p:ext>
            </p:extLst>
          </p:nvPr>
        </p:nvGraphicFramePr>
        <p:xfrm>
          <a:off x="234214" y="1638300"/>
          <a:ext cx="17291786" cy="335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76489" y="342900"/>
            <a:ext cx="6757972" cy="5172303"/>
          </a:xfrm>
          <a:custGeom>
            <a:avLst/>
            <a:gdLst/>
            <a:ahLst/>
            <a:cxnLst/>
            <a:rect l="l" t="t" r="r" b="b"/>
            <a:pathLst>
              <a:path w="6757972" h="5172303">
                <a:moveTo>
                  <a:pt x="0" y="0"/>
                </a:moveTo>
                <a:lnTo>
                  <a:pt x="6757972" y="0"/>
                </a:lnTo>
                <a:lnTo>
                  <a:pt x="6757972" y="5172303"/>
                </a:lnTo>
                <a:lnTo>
                  <a:pt x="0" y="5172303"/>
                </a:lnTo>
                <a:lnTo>
                  <a:pt x="0" y="0"/>
                </a:lnTo>
                <a:close/>
              </a:path>
            </a:pathLst>
          </a:custGeom>
          <a:blipFill>
            <a:blip r:embed="rId2"/>
            <a:stretch>
              <a:fillRect/>
            </a:stretch>
          </a:blipFill>
        </p:spPr>
        <p:txBody>
          <a:bodyPr/>
          <a:lstStyle/>
          <a:p>
            <a:endParaRPr lang="tr-TR"/>
          </a:p>
        </p:txBody>
      </p:sp>
      <p:sp>
        <p:nvSpPr>
          <p:cNvPr id="3" name="Freeform 3"/>
          <p:cNvSpPr/>
          <p:nvPr/>
        </p:nvSpPr>
        <p:spPr>
          <a:xfrm>
            <a:off x="152400" y="190500"/>
            <a:ext cx="10124089" cy="5104583"/>
          </a:xfrm>
          <a:custGeom>
            <a:avLst/>
            <a:gdLst/>
            <a:ahLst/>
            <a:cxnLst/>
            <a:rect l="l" t="t" r="r" b="b"/>
            <a:pathLst>
              <a:path w="10124089" h="5104583">
                <a:moveTo>
                  <a:pt x="0" y="0"/>
                </a:moveTo>
                <a:lnTo>
                  <a:pt x="10124089" y="0"/>
                </a:lnTo>
                <a:lnTo>
                  <a:pt x="10124089" y="5104583"/>
                </a:lnTo>
                <a:lnTo>
                  <a:pt x="0" y="5104583"/>
                </a:lnTo>
                <a:lnTo>
                  <a:pt x="0" y="0"/>
                </a:lnTo>
                <a:close/>
              </a:path>
            </a:pathLst>
          </a:custGeom>
          <a:blipFill>
            <a:blip r:embed="rId3"/>
            <a:stretch>
              <a:fillRect/>
            </a:stretch>
          </a:blipFill>
        </p:spPr>
        <p:txBody>
          <a:bodyPr/>
          <a:lstStyle/>
          <a:p>
            <a:endParaRPr lang="tr-TR"/>
          </a:p>
        </p:txBody>
      </p:sp>
      <p:sp>
        <p:nvSpPr>
          <p:cNvPr id="4" name="Freeform 4"/>
          <p:cNvSpPr/>
          <p:nvPr/>
        </p:nvSpPr>
        <p:spPr>
          <a:xfrm>
            <a:off x="152400" y="5753100"/>
            <a:ext cx="15477595" cy="4054694"/>
          </a:xfrm>
          <a:custGeom>
            <a:avLst/>
            <a:gdLst/>
            <a:ahLst/>
            <a:cxnLst/>
            <a:rect l="l" t="t" r="r" b="b"/>
            <a:pathLst>
              <a:path w="15477595" h="4054694">
                <a:moveTo>
                  <a:pt x="0" y="0"/>
                </a:moveTo>
                <a:lnTo>
                  <a:pt x="15477595" y="0"/>
                </a:lnTo>
                <a:lnTo>
                  <a:pt x="15477595" y="4054694"/>
                </a:lnTo>
                <a:lnTo>
                  <a:pt x="0" y="4054694"/>
                </a:lnTo>
                <a:lnTo>
                  <a:pt x="0" y="0"/>
                </a:lnTo>
                <a:close/>
              </a:path>
            </a:pathLst>
          </a:custGeom>
          <a:blipFill>
            <a:blip r:embed="rId4"/>
            <a:stretch>
              <a:fillRect/>
            </a:stretch>
          </a:blipFill>
        </p:spPr>
        <p:txBody>
          <a:bodyPr/>
          <a:lstStyle/>
          <a:p>
            <a:endParaRPr lang="tr-TR"/>
          </a:p>
        </p:txBody>
      </p:sp>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34</a:t>
            </a:fld>
            <a:endParaRPr lang="en-US"/>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57300"/>
            <a:ext cx="17918676" cy="861051"/>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400300"/>
            <a:ext cx="13258800" cy="6005730"/>
          </a:xfrm>
          <a:prstGeom prst="rect">
            <a:avLst/>
          </a:prstGeom>
        </p:spPr>
      </p:pic>
      <p:sp>
        <p:nvSpPr>
          <p:cNvPr id="9" name="Dikdörtgen 8"/>
          <p:cNvSpPr/>
          <p:nvPr/>
        </p:nvSpPr>
        <p:spPr>
          <a:xfrm>
            <a:off x="16306800" y="88011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34</a:t>
            </a:r>
          </a:p>
        </p:txBody>
      </p:sp>
    </p:spTree>
    <p:extLst>
      <p:ext uri="{BB962C8B-B14F-4D97-AF65-F5344CB8AC3E}">
        <p14:creationId xmlns:p14="http://schemas.microsoft.com/office/powerpoint/2010/main" val="1559026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35</a:t>
            </a:fld>
            <a:endParaRPr lang="en-US"/>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00100"/>
            <a:ext cx="17466428" cy="882657"/>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324100"/>
            <a:ext cx="14554779" cy="6477000"/>
          </a:xfrm>
          <a:prstGeom prst="rect">
            <a:avLst/>
          </a:prstGeom>
        </p:spPr>
      </p:pic>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35</a:t>
            </a:r>
          </a:p>
        </p:txBody>
      </p:sp>
    </p:spTree>
    <p:extLst>
      <p:ext uri="{BB962C8B-B14F-4D97-AF65-F5344CB8AC3E}">
        <p14:creationId xmlns:p14="http://schemas.microsoft.com/office/powerpoint/2010/main" val="3195582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36</a:t>
            </a:fld>
            <a:endParaRPr lang="en-US"/>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759" y="1016683"/>
            <a:ext cx="17944241" cy="2057400"/>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074083"/>
            <a:ext cx="12573000" cy="6113080"/>
          </a:xfrm>
          <a:prstGeom prst="rect">
            <a:avLst/>
          </a:prstGeom>
        </p:spPr>
      </p:pic>
      <p:sp>
        <p:nvSpPr>
          <p:cNvPr id="9" name="Dikdörtgen 8"/>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36</a:t>
            </a:r>
          </a:p>
        </p:txBody>
      </p:sp>
    </p:spTree>
    <p:extLst>
      <p:ext uri="{BB962C8B-B14F-4D97-AF65-F5344CB8AC3E}">
        <p14:creationId xmlns:p14="http://schemas.microsoft.com/office/powerpoint/2010/main" val="3502140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04900"/>
            <a:ext cx="16758285" cy="1447800"/>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857500"/>
            <a:ext cx="13487400" cy="6098263"/>
          </a:xfrm>
          <a:prstGeom prst="rect">
            <a:avLst/>
          </a:prstGeom>
        </p:spPr>
      </p:pic>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37</a:t>
            </a:r>
          </a:p>
        </p:txBody>
      </p:sp>
    </p:spTree>
    <p:extLst>
      <p:ext uri="{BB962C8B-B14F-4D97-AF65-F5344CB8AC3E}">
        <p14:creationId xmlns:p14="http://schemas.microsoft.com/office/powerpoint/2010/main" val="3620182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a:xfrm>
            <a:off x="3200400" y="6356350"/>
            <a:ext cx="2895600" cy="365125"/>
          </a:xfrm>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71500"/>
            <a:ext cx="17345526" cy="1524000"/>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26673"/>
            <a:ext cx="14588685" cy="6737051"/>
          </a:xfrm>
          <a:prstGeom prst="rect">
            <a:avLst/>
          </a:prstGeom>
        </p:spPr>
      </p:pic>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38</a:t>
            </a:r>
          </a:p>
        </p:txBody>
      </p:sp>
    </p:spTree>
    <p:extLst>
      <p:ext uri="{BB962C8B-B14F-4D97-AF65-F5344CB8AC3E}">
        <p14:creationId xmlns:p14="http://schemas.microsoft.com/office/powerpoint/2010/main" val="2829826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39</a:t>
            </a:fld>
            <a:endParaRPr lang="en-US"/>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00100"/>
            <a:ext cx="17228058" cy="1752600"/>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009900"/>
            <a:ext cx="13068686" cy="6031701"/>
          </a:xfrm>
          <a:prstGeom prst="rect">
            <a:avLst/>
          </a:prstGeom>
        </p:spPr>
      </p:pic>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39</a:t>
            </a:r>
          </a:p>
        </p:txBody>
      </p:sp>
    </p:spTree>
    <p:extLst>
      <p:ext uri="{BB962C8B-B14F-4D97-AF65-F5344CB8AC3E}">
        <p14:creationId xmlns:p14="http://schemas.microsoft.com/office/powerpoint/2010/main" val="698382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yagram 6"/>
          <p:cNvGraphicFramePr/>
          <p:nvPr>
            <p:extLst>
              <p:ext uri="{D42A27DB-BD31-4B8C-83A1-F6EECF244321}">
                <p14:modId xmlns:p14="http://schemas.microsoft.com/office/powerpoint/2010/main" val="19657067"/>
              </p:ext>
            </p:extLst>
          </p:nvPr>
        </p:nvGraphicFramePr>
        <p:xfrm>
          <a:off x="228600" y="1638300"/>
          <a:ext cx="15447810" cy="7271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3"/>
          <p:cNvSpPr txBox="1"/>
          <p:nvPr/>
        </p:nvSpPr>
        <p:spPr>
          <a:xfrm>
            <a:off x="228600" y="190500"/>
            <a:ext cx="11907103" cy="1043300"/>
          </a:xfrm>
          <a:prstGeom prst="rect">
            <a:avLst/>
          </a:prstGeom>
        </p:spPr>
        <p:txBody>
          <a:bodyPr lIns="0" tIns="0" rIns="0" bIns="0" rtlCol="0" anchor="t">
            <a:spAutoFit/>
          </a:bodyPr>
          <a:lstStyle/>
          <a:p>
            <a:pPr marL="0" lvl="0" indent="0" algn="l">
              <a:lnSpc>
                <a:spcPts val="8645"/>
              </a:lnSpc>
              <a:spcBef>
                <a:spcPct val="0"/>
              </a:spcBef>
            </a:pPr>
            <a:r>
              <a:rPr lang="en-US" sz="6175" b="1" spc="172" dirty="0">
                <a:solidFill>
                  <a:srgbClr val="7030A0"/>
                </a:solidFill>
                <a:latin typeface="Open Sans Bold"/>
                <a:ea typeface="Open Sans Bold"/>
                <a:cs typeface="Open Sans Bold"/>
                <a:sym typeface="Open Sans Bold"/>
              </a:rPr>
              <a:t>MACHINE VISION NEDİR?</a:t>
            </a:r>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40</a:t>
            </a:fld>
            <a:endParaRPr lang="en-US"/>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95300"/>
            <a:ext cx="17628650" cy="2362200"/>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210500"/>
            <a:ext cx="12308006" cy="6291699"/>
          </a:xfrm>
          <a:prstGeom prst="rect">
            <a:avLst/>
          </a:prstGeom>
        </p:spPr>
      </p:pic>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40</a:t>
            </a:r>
          </a:p>
        </p:txBody>
      </p:sp>
    </p:spTree>
    <p:extLst>
      <p:ext uri="{BB962C8B-B14F-4D97-AF65-F5344CB8AC3E}">
        <p14:creationId xmlns:p14="http://schemas.microsoft.com/office/powerpoint/2010/main" val="3613439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64" y="342900"/>
            <a:ext cx="16460071" cy="3124200"/>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3404226"/>
            <a:ext cx="13098882" cy="6634498"/>
          </a:xfrm>
          <a:prstGeom prst="rect">
            <a:avLst/>
          </a:prstGeom>
        </p:spPr>
      </p:pic>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41</a:t>
            </a:r>
          </a:p>
        </p:txBody>
      </p:sp>
    </p:spTree>
    <p:extLst>
      <p:ext uri="{BB962C8B-B14F-4D97-AF65-F5344CB8AC3E}">
        <p14:creationId xmlns:p14="http://schemas.microsoft.com/office/powerpoint/2010/main" val="432224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90700"/>
            <a:ext cx="17333991" cy="4038600"/>
          </a:xfrm>
          <a:prstGeom prst="rect">
            <a:avLst/>
          </a:prstGeom>
        </p:spPr>
      </p:pic>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42</a:t>
            </a:r>
          </a:p>
        </p:txBody>
      </p:sp>
    </p:spTree>
    <p:extLst>
      <p:ext uri="{BB962C8B-B14F-4D97-AF65-F5344CB8AC3E}">
        <p14:creationId xmlns:p14="http://schemas.microsoft.com/office/powerpoint/2010/main" val="2441442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43</a:t>
            </a:fld>
            <a:endParaRPr lang="en-US"/>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04900"/>
            <a:ext cx="17585816" cy="6400800"/>
          </a:xfrm>
          <a:prstGeom prst="rect">
            <a:avLst/>
          </a:prstGeom>
        </p:spPr>
      </p:pic>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43</a:t>
            </a:r>
          </a:p>
        </p:txBody>
      </p:sp>
    </p:spTree>
    <p:extLst>
      <p:ext uri="{BB962C8B-B14F-4D97-AF65-F5344CB8AC3E}">
        <p14:creationId xmlns:p14="http://schemas.microsoft.com/office/powerpoint/2010/main" val="329821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çerik Yer Tutucusu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032" y="-37307"/>
            <a:ext cx="18354323" cy="10324307"/>
          </a:xfrm>
        </p:spPr>
      </p:pic>
      <p:sp>
        <p:nvSpPr>
          <p:cNvPr id="2" name="Unvan 1"/>
          <p:cNvSpPr>
            <a:spLocks noGrp="1"/>
          </p:cNvSpPr>
          <p:nvPr>
            <p:ph type="title"/>
          </p:nvPr>
        </p:nvSpPr>
        <p:spPr>
          <a:xfrm>
            <a:off x="9220200" y="7810500"/>
            <a:ext cx="10744200" cy="1980407"/>
          </a:xfrm>
        </p:spPr>
        <p:txBody>
          <a:bodyPr>
            <a:noAutofit/>
          </a:bodyPr>
          <a:lstStyle/>
          <a:p>
            <a:r>
              <a:rPr lang="tr-TR" sz="9600" b="1" dirty="0">
                <a:solidFill>
                  <a:schemeClr val="bg1"/>
                </a:solidFill>
              </a:rPr>
              <a:t>FINE-TUNING</a:t>
            </a:r>
          </a:p>
        </p:txBody>
      </p:sp>
    </p:spTree>
    <p:extLst>
      <p:ext uri="{BB962C8B-B14F-4D97-AF65-F5344CB8AC3E}">
        <p14:creationId xmlns:p14="http://schemas.microsoft.com/office/powerpoint/2010/main" val="3439605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457200" y="266700"/>
            <a:ext cx="7772400" cy="1470025"/>
          </a:xfrm>
        </p:spPr>
        <p:txBody>
          <a:bodyPr>
            <a:normAutofit/>
          </a:bodyPr>
          <a:lstStyle/>
          <a:p>
            <a:r>
              <a:rPr lang="tr-TR" sz="6180" b="1" dirty="0">
                <a:solidFill>
                  <a:srgbClr val="7030A0"/>
                </a:solidFill>
                <a:latin typeface="Open Sans Bold" panose="020B0604020202020204" charset="0"/>
                <a:ea typeface="Open Sans Bold" panose="020B0604020202020204" charset="0"/>
                <a:cs typeface="Open Sans Bold" panose="020B0604020202020204" charset="0"/>
              </a:rPr>
              <a:t>FINE-TUNING</a:t>
            </a:r>
          </a:p>
        </p:txBody>
      </p:sp>
      <p:sp>
        <p:nvSpPr>
          <p:cNvPr id="4" name="Altbilgi Yer Tutucusu 3"/>
          <p:cNvSpPr>
            <a:spLocks noGrp="1"/>
          </p:cNvSpPr>
          <p:nvPr>
            <p:ph type="ftr" sz="quarter" idx="11"/>
          </p:nvPr>
        </p:nvSpPr>
        <p:spPr/>
        <p:txBody>
          <a:bodyPr/>
          <a:lstStyle/>
          <a:p>
            <a:r>
              <a:rPr lang="en-US"/>
              <a:t>1</a:t>
            </a:r>
          </a:p>
        </p:txBody>
      </p:sp>
      <p:sp>
        <p:nvSpPr>
          <p:cNvPr id="5" name="Slayt Numarası Yer Tutucusu 4"/>
          <p:cNvSpPr>
            <a:spLocks noGrp="1"/>
          </p:cNvSpPr>
          <p:nvPr>
            <p:ph type="sldNum" sz="quarter" idx="12"/>
          </p:nvPr>
        </p:nvSpPr>
        <p:spPr/>
        <p:txBody>
          <a:bodyPr/>
          <a:lstStyle/>
          <a:p>
            <a:fld id="{B6F15528-21DE-4FAA-801E-634DDDAF4B2B}" type="slidenum">
              <a:rPr lang="en-US" smtClean="0"/>
              <a:pPr/>
              <a:t>45</a:t>
            </a:fld>
            <a:endParaRPr lang="en-US"/>
          </a:p>
        </p:txBody>
      </p:sp>
      <p:graphicFrame>
        <p:nvGraphicFramePr>
          <p:cNvPr id="10" name="Diyagram 9"/>
          <p:cNvGraphicFramePr/>
          <p:nvPr>
            <p:extLst>
              <p:ext uri="{D42A27DB-BD31-4B8C-83A1-F6EECF244321}">
                <p14:modId xmlns:p14="http://schemas.microsoft.com/office/powerpoint/2010/main" val="2880353294"/>
              </p:ext>
            </p:extLst>
          </p:nvPr>
        </p:nvGraphicFramePr>
        <p:xfrm>
          <a:off x="457200" y="1104900"/>
          <a:ext cx="16916400" cy="838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ikdörtgen 7"/>
          <p:cNvSpPr/>
          <p:nvPr/>
        </p:nvSpPr>
        <p:spPr>
          <a:xfrm>
            <a:off x="16992600" y="9486899"/>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45</a:t>
            </a:r>
          </a:p>
        </p:txBody>
      </p:sp>
    </p:spTree>
    <p:extLst>
      <p:ext uri="{BB962C8B-B14F-4D97-AF65-F5344CB8AC3E}">
        <p14:creationId xmlns:p14="http://schemas.microsoft.com/office/powerpoint/2010/main" val="3933219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çerik Yer Tutucusu 6"/>
          <p:cNvGraphicFramePr>
            <a:graphicFrameLocks noGrp="1"/>
          </p:cNvGraphicFramePr>
          <p:nvPr>
            <p:ph idx="1"/>
            <p:extLst>
              <p:ext uri="{D42A27DB-BD31-4B8C-83A1-F6EECF244321}">
                <p14:modId xmlns:p14="http://schemas.microsoft.com/office/powerpoint/2010/main" val="1670109272"/>
              </p:ext>
            </p:extLst>
          </p:nvPr>
        </p:nvGraphicFramePr>
        <p:xfrm>
          <a:off x="228600" y="495300"/>
          <a:ext cx="17907000" cy="960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ikdörtgen 5"/>
          <p:cNvSpPr/>
          <p:nvPr/>
        </p:nvSpPr>
        <p:spPr>
          <a:xfrm>
            <a:off x="17373600" y="9334500"/>
            <a:ext cx="1219200" cy="669414"/>
          </a:xfrm>
          <a:prstGeom prst="rect">
            <a:avLst/>
          </a:prstGeom>
        </p:spPr>
        <p:txBody>
          <a:bodyPr wrap="square">
            <a:spAutoFit/>
          </a:bodyPr>
          <a:lstStyle/>
          <a:p>
            <a:pPr>
              <a:lnSpc>
                <a:spcPts val="4475"/>
              </a:lnSpc>
              <a:spcBef>
                <a:spcPct val="0"/>
              </a:spcBef>
            </a:pPr>
            <a:r>
              <a:rPr lang="tr-TR" sz="3600" dirty="0">
                <a:solidFill>
                  <a:srgbClr val="212121"/>
                </a:solidFill>
                <a:latin typeface="Open Sans" panose="020B0604020202020204" charset="0"/>
                <a:ea typeface="Open Sans" panose="020B0604020202020204" charset="0"/>
                <a:cs typeface="Open Sans" panose="020B0604020202020204" charset="0"/>
                <a:sym typeface="Arial"/>
              </a:rPr>
              <a:t>46</a:t>
            </a:r>
          </a:p>
        </p:txBody>
      </p:sp>
    </p:spTree>
    <p:extLst>
      <p:ext uri="{BB962C8B-B14F-4D97-AF65-F5344CB8AC3E}">
        <p14:creationId xmlns:p14="http://schemas.microsoft.com/office/powerpoint/2010/main" val="1572580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çerik Yer Tutucusu 6"/>
          <p:cNvGraphicFramePr>
            <a:graphicFrameLocks noGrp="1"/>
          </p:cNvGraphicFramePr>
          <p:nvPr>
            <p:ph idx="1"/>
            <p:extLst>
              <p:ext uri="{D42A27DB-BD31-4B8C-83A1-F6EECF244321}">
                <p14:modId xmlns:p14="http://schemas.microsoft.com/office/powerpoint/2010/main" val="1940540871"/>
              </p:ext>
            </p:extLst>
          </p:nvPr>
        </p:nvGraphicFramePr>
        <p:xfrm>
          <a:off x="457200" y="1714500"/>
          <a:ext cx="17292918" cy="784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ltbilgi Yer Tutucusu 3"/>
          <p:cNvSpPr>
            <a:spLocks noGrp="1"/>
          </p:cNvSpPr>
          <p:nvPr>
            <p:ph type="ftr" sz="quarter" idx="11"/>
          </p:nvPr>
        </p:nvSpPr>
        <p:spPr/>
        <p:txBody>
          <a:bodyPr/>
          <a:lstStyle/>
          <a:p>
            <a:r>
              <a:rPr lang="en-US"/>
              <a:t>1</a:t>
            </a:r>
          </a:p>
        </p:txBody>
      </p:sp>
      <p:sp>
        <p:nvSpPr>
          <p:cNvPr id="6" name="Dikdörtgen 5"/>
          <p:cNvSpPr/>
          <p:nvPr/>
        </p:nvSpPr>
        <p:spPr>
          <a:xfrm>
            <a:off x="16611600" y="9201206"/>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47</a:t>
            </a:r>
          </a:p>
        </p:txBody>
      </p:sp>
      <p:sp>
        <p:nvSpPr>
          <p:cNvPr id="8" name="Dikdörtgen 7"/>
          <p:cNvSpPr/>
          <p:nvPr/>
        </p:nvSpPr>
        <p:spPr>
          <a:xfrm>
            <a:off x="614082" y="571500"/>
            <a:ext cx="13023373" cy="1015663"/>
          </a:xfrm>
          <a:prstGeom prst="rect">
            <a:avLst/>
          </a:prstGeom>
        </p:spPr>
        <p:txBody>
          <a:bodyPr wrap="none">
            <a:spAutoFit/>
          </a:bodyPr>
          <a:lstStyle/>
          <a:p>
            <a:pPr lvl="0"/>
            <a:r>
              <a:rPr lang="tr-TR" sz="6000" b="1" dirty="0">
                <a:solidFill>
                  <a:srgbClr val="7030A0"/>
                </a:solidFill>
              </a:rPr>
              <a:t>FINE-</a:t>
            </a:r>
            <a:r>
              <a:rPr lang="tr-TR" sz="6000" b="1" dirty="0" err="1">
                <a:solidFill>
                  <a:srgbClr val="7030A0"/>
                </a:solidFill>
              </a:rPr>
              <a:t>TUNING'in</a:t>
            </a:r>
            <a:r>
              <a:rPr lang="tr-TR" sz="6000" b="1" dirty="0">
                <a:solidFill>
                  <a:srgbClr val="7030A0"/>
                </a:solidFill>
              </a:rPr>
              <a:t> Derin Öğrenmedeki Yeri</a:t>
            </a:r>
            <a:endParaRPr lang="tr-TR" sz="6000" dirty="0">
              <a:solidFill>
                <a:srgbClr val="7030A0"/>
              </a:solidFill>
            </a:endParaRPr>
          </a:p>
        </p:txBody>
      </p:sp>
    </p:spTree>
    <p:extLst>
      <p:ext uri="{BB962C8B-B14F-4D97-AF65-F5344CB8AC3E}">
        <p14:creationId xmlns:p14="http://schemas.microsoft.com/office/powerpoint/2010/main" val="304329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İçerik Yer Tutucusu 7"/>
          <p:cNvGraphicFramePr>
            <a:graphicFrameLocks noGrp="1"/>
          </p:cNvGraphicFramePr>
          <p:nvPr>
            <p:ph idx="1"/>
            <p:extLst>
              <p:ext uri="{D42A27DB-BD31-4B8C-83A1-F6EECF244321}">
                <p14:modId xmlns:p14="http://schemas.microsoft.com/office/powerpoint/2010/main" val="609545429"/>
              </p:ext>
            </p:extLst>
          </p:nvPr>
        </p:nvGraphicFramePr>
        <p:xfrm>
          <a:off x="152400" y="-419100"/>
          <a:ext cx="18307490" cy="4627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ltbilgi Yer Tutucusu 3"/>
          <p:cNvSpPr>
            <a:spLocks noGrp="1"/>
          </p:cNvSpPr>
          <p:nvPr>
            <p:ph type="ftr" sz="quarter" idx="11"/>
          </p:nvPr>
        </p:nvSpPr>
        <p:spPr/>
        <p:txBody>
          <a:bodyPr/>
          <a:lstStyle/>
          <a:p>
            <a:r>
              <a:rPr lang="en-US"/>
              <a:t>1</a:t>
            </a:r>
          </a:p>
        </p:txBody>
      </p:sp>
      <p:sp>
        <p:nvSpPr>
          <p:cNvPr id="5" name="Slayt Numarası Yer Tutucusu 4"/>
          <p:cNvSpPr>
            <a:spLocks noGrp="1"/>
          </p:cNvSpPr>
          <p:nvPr>
            <p:ph type="sldNum" sz="quarter" idx="12"/>
          </p:nvPr>
        </p:nvSpPr>
        <p:spPr/>
        <p:txBody>
          <a:bodyPr/>
          <a:lstStyle/>
          <a:p>
            <a:fld id="{B6F15528-21DE-4FAA-801E-634DDDAF4B2B}" type="slidenum">
              <a:rPr lang="en-US" smtClean="0"/>
              <a:pPr/>
              <a:t>48</a:t>
            </a:fld>
            <a:endParaRPr lang="en-US"/>
          </a:p>
        </p:txBody>
      </p:sp>
      <p:pic>
        <p:nvPicPr>
          <p:cNvPr id="6" name="Resim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8633" y="4040632"/>
            <a:ext cx="9436334" cy="5372100"/>
          </a:xfrm>
          <a:prstGeom prst="rect">
            <a:avLst/>
          </a:prstGeom>
        </p:spPr>
      </p:pic>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48</a:t>
            </a:r>
          </a:p>
        </p:txBody>
      </p:sp>
    </p:spTree>
    <p:extLst>
      <p:ext uri="{BB962C8B-B14F-4D97-AF65-F5344CB8AC3E}">
        <p14:creationId xmlns:p14="http://schemas.microsoft.com/office/powerpoint/2010/main" val="842075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İçerik Yer Tutucusu 9"/>
          <p:cNvGraphicFramePr>
            <a:graphicFrameLocks noGrp="1"/>
          </p:cNvGraphicFramePr>
          <p:nvPr>
            <p:ph idx="1"/>
            <p:extLst>
              <p:ext uri="{D42A27DB-BD31-4B8C-83A1-F6EECF244321}">
                <p14:modId xmlns:p14="http://schemas.microsoft.com/office/powerpoint/2010/main" val="383652138"/>
              </p:ext>
            </p:extLst>
          </p:nvPr>
        </p:nvGraphicFramePr>
        <p:xfrm>
          <a:off x="685800" y="1846827"/>
          <a:ext cx="16611600" cy="7030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ikdörtgen 6"/>
          <p:cNvSpPr/>
          <p:nvPr/>
        </p:nvSpPr>
        <p:spPr>
          <a:xfrm>
            <a:off x="16459200" y="88773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49</a:t>
            </a:r>
          </a:p>
        </p:txBody>
      </p:sp>
      <p:sp>
        <p:nvSpPr>
          <p:cNvPr id="11" name="Dikdörtgen 10"/>
          <p:cNvSpPr/>
          <p:nvPr/>
        </p:nvSpPr>
        <p:spPr>
          <a:xfrm>
            <a:off x="685800" y="495300"/>
            <a:ext cx="3457870" cy="830997"/>
          </a:xfrm>
          <a:prstGeom prst="rect">
            <a:avLst/>
          </a:prstGeom>
        </p:spPr>
        <p:txBody>
          <a:bodyPr wrap="none">
            <a:spAutoFit/>
          </a:bodyPr>
          <a:lstStyle/>
          <a:p>
            <a:pPr lvl="0"/>
            <a:r>
              <a:rPr lang="tr-TR" sz="4800" b="1" dirty="0">
                <a:solidFill>
                  <a:srgbClr val="7030A0"/>
                </a:solidFill>
              </a:rPr>
              <a:t>AVANTAJLAR</a:t>
            </a:r>
            <a:endParaRPr lang="tr-TR" sz="4800" dirty="0">
              <a:solidFill>
                <a:srgbClr val="7030A0"/>
              </a:solidFill>
            </a:endParaRPr>
          </a:p>
        </p:txBody>
      </p:sp>
    </p:spTree>
    <p:extLst>
      <p:ext uri="{BB962C8B-B14F-4D97-AF65-F5344CB8AC3E}">
        <p14:creationId xmlns:p14="http://schemas.microsoft.com/office/powerpoint/2010/main" val="4243824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52400" y="190500"/>
            <a:ext cx="14554200" cy="1470025"/>
          </a:xfrm>
        </p:spPr>
        <p:txBody>
          <a:bodyPr>
            <a:noAutofit/>
          </a:bodyPr>
          <a:lstStyle/>
          <a:p>
            <a:r>
              <a:rPr lang="tr-TR" sz="5400" dirty="0">
                <a:solidFill>
                  <a:srgbClr val="7030A0"/>
                </a:solidFill>
                <a:latin typeface="Open Sans Bold" panose="020B0604020202020204" charset="0"/>
                <a:ea typeface="Open Sans Bold" panose="020B0604020202020204" charset="0"/>
                <a:cs typeface="Open Sans Bold" panose="020B0604020202020204" charset="0"/>
              </a:rPr>
              <a:t>MACHINE VISION SİSTEM BİLEŞENLERİ</a:t>
            </a:r>
          </a:p>
        </p:txBody>
      </p:sp>
      <p:graphicFrame>
        <p:nvGraphicFramePr>
          <p:cNvPr id="6" name="Diyagram 5"/>
          <p:cNvGraphicFramePr/>
          <p:nvPr>
            <p:extLst>
              <p:ext uri="{D42A27DB-BD31-4B8C-83A1-F6EECF244321}">
                <p14:modId xmlns:p14="http://schemas.microsoft.com/office/powerpoint/2010/main" val="1723773139"/>
              </p:ext>
            </p:extLst>
          </p:nvPr>
        </p:nvGraphicFramePr>
        <p:xfrm>
          <a:off x="533400" y="1409701"/>
          <a:ext cx="16078200" cy="5867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Resim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991" y="7336729"/>
            <a:ext cx="2377311" cy="2100342"/>
          </a:xfrm>
          <a:prstGeom prst="rect">
            <a:avLst/>
          </a:prstGeom>
        </p:spPr>
      </p:pic>
      <p:sp>
        <p:nvSpPr>
          <p:cNvPr id="19" name="Metin kutusu 18"/>
          <p:cNvSpPr txBox="1"/>
          <p:nvPr/>
        </p:nvSpPr>
        <p:spPr>
          <a:xfrm>
            <a:off x="2295371" y="9226255"/>
            <a:ext cx="3514911" cy="26631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0" lvl="1" algn="l" defTabSz="1422400">
              <a:lnSpc>
                <a:spcPct val="90000"/>
              </a:lnSpc>
              <a:spcBef>
                <a:spcPct val="0"/>
              </a:spcBef>
              <a:spcAft>
                <a:spcPct val="15000"/>
              </a:spcAft>
            </a:pPr>
            <a:endParaRPr lang="tr-TR" sz="3200" kern="1200" dirty="0"/>
          </a:p>
        </p:txBody>
      </p:sp>
      <p:pic>
        <p:nvPicPr>
          <p:cNvPr id="20" name="Resim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76610" y="7347609"/>
            <a:ext cx="2539698" cy="2079008"/>
          </a:xfrm>
          <a:prstGeom prst="rect">
            <a:avLst/>
          </a:prstGeom>
        </p:spPr>
      </p:pic>
      <p:pic>
        <p:nvPicPr>
          <p:cNvPr id="25" name="Resim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1169" y="7277101"/>
            <a:ext cx="2319832" cy="2152536"/>
          </a:xfrm>
          <a:prstGeom prst="rect">
            <a:avLst/>
          </a:prstGeom>
        </p:spPr>
      </p:pic>
      <p:pic>
        <p:nvPicPr>
          <p:cNvPr id="26" name="Resim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591309" y="7347184"/>
            <a:ext cx="2380592" cy="2079433"/>
          </a:xfrm>
          <a:prstGeom prst="rect">
            <a:avLst/>
          </a:prstGeom>
        </p:spPr>
      </p:pic>
      <p:sp>
        <p:nvSpPr>
          <p:cNvPr id="9" name="Dikdörtgen 8"/>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a:t>
            </a:r>
          </a:p>
        </p:txBody>
      </p:sp>
    </p:spTree>
    <p:extLst>
      <p:ext uri="{BB962C8B-B14F-4D97-AF65-F5344CB8AC3E}">
        <p14:creationId xmlns:p14="http://schemas.microsoft.com/office/powerpoint/2010/main" val="494762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çerik Yer Tutucusu 6"/>
          <p:cNvGraphicFramePr>
            <a:graphicFrameLocks noGrp="1"/>
          </p:cNvGraphicFramePr>
          <p:nvPr>
            <p:ph idx="1"/>
            <p:extLst>
              <p:ext uri="{D42A27DB-BD31-4B8C-83A1-F6EECF244321}">
                <p14:modId xmlns:p14="http://schemas.microsoft.com/office/powerpoint/2010/main" val="2743157599"/>
              </p:ext>
            </p:extLst>
          </p:nvPr>
        </p:nvGraphicFramePr>
        <p:xfrm>
          <a:off x="398930" y="876300"/>
          <a:ext cx="17404976" cy="929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ikdörtgen 5"/>
          <p:cNvSpPr/>
          <p:nvPr/>
        </p:nvSpPr>
        <p:spPr>
          <a:xfrm>
            <a:off x="16992600" y="9272088"/>
            <a:ext cx="1676400" cy="684098"/>
          </a:xfrm>
          <a:prstGeom prst="rect">
            <a:avLst/>
          </a:prstGeom>
        </p:spPr>
        <p:txBody>
          <a:bodyPr wrap="square">
            <a:spAutoFit/>
          </a:bodyPr>
          <a:lstStyle/>
          <a:p>
            <a:pPr>
              <a:lnSpc>
                <a:spcPts val="4475"/>
              </a:lnSpc>
              <a:spcBef>
                <a:spcPct val="0"/>
              </a:spcBef>
            </a:pPr>
            <a:r>
              <a:rPr lang="tr-TR" sz="4400" dirty="0">
                <a:solidFill>
                  <a:srgbClr val="212121"/>
                </a:solidFill>
                <a:latin typeface="Open Sans" panose="020B0604020202020204" charset="0"/>
                <a:ea typeface="Open Sans" panose="020B0604020202020204" charset="0"/>
                <a:cs typeface="Open Sans" panose="020B0604020202020204" charset="0"/>
                <a:sym typeface="Arial"/>
              </a:rPr>
              <a:t>50</a:t>
            </a:r>
          </a:p>
        </p:txBody>
      </p:sp>
      <p:sp>
        <p:nvSpPr>
          <p:cNvPr id="8" name="Dikdörtgen 7"/>
          <p:cNvSpPr/>
          <p:nvPr/>
        </p:nvSpPr>
        <p:spPr>
          <a:xfrm>
            <a:off x="425824" y="268940"/>
            <a:ext cx="4486165" cy="830997"/>
          </a:xfrm>
          <a:prstGeom prst="rect">
            <a:avLst/>
          </a:prstGeom>
        </p:spPr>
        <p:txBody>
          <a:bodyPr wrap="none">
            <a:spAutoFit/>
          </a:bodyPr>
          <a:lstStyle/>
          <a:p>
            <a:r>
              <a:rPr lang="tr-TR" sz="4800" b="1" dirty="0">
                <a:solidFill>
                  <a:srgbClr val="7030A0"/>
                </a:solidFill>
              </a:rPr>
              <a:t>DEZAVANTAJLAR</a:t>
            </a:r>
            <a:r>
              <a:rPr lang="tr-TR" b="1" dirty="0"/>
              <a:t> </a:t>
            </a:r>
          </a:p>
        </p:txBody>
      </p:sp>
    </p:spTree>
    <p:extLst>
      <p:ext uri="{BB962C8B-B14F-4D97-AF65-F5344CB8AC3E}">
        <p14:creationId xmlns:p14="http://schemas.microsoft.com/office/powerpoint/2010/main" val="1362788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2890" y="1289642"/>
            <a:ext cx="17526000" cy="7543800"/>
          </a:xfrm>
          <a:custGeom>
            <a:avLst/>
            <a:gdLst/>
            <a:ahLst/>
            <a:cxnLst/>
            <a:rect l="l" t="t" r="r" b="b"/>
            <a:pathLst>
              <a:path w="19233415" h="8180612">
                <a:moveTo>
                  <a:pt x="0" y="0"/>
                </a:moveTo>
                <a:lnTo>
                  <a:pt x="19233415" y="0"/>
                </a:lnTo>
                <a:lnTo>
                  <a:pt x="19233415" y="8180613"/>
                </a:lnTo>
                <a:lnTo>
                  <a:pt x="0" y="8180613"/>
                </a:lnTo>
                <a:lnTo>
                  <a:pt x="0" y="0"/>
                </a:lnTo>
                <a:close/>
              </a:path>
            </a:pathLst>
          </a:custGeom>
          <a:blipFill>
            <a:blip r:embed="rId3"/>
            <a:stretch>
              <a:fillRect/>
            </a:stretch>
          </a:blipFill>
        </p:spPr>
        <p:txBody>
          <a:bodyPr/>
          <a:lstStyle/>
          <a:p>
            <a:endParaRPr lang="tr-TR"/>
          </a:p>
        </p:txBody>
      </p:sp>
      <p:sp>
        <p:nvSpPr>
          <p:cNvPr id="3" name="TextBox 3"/>
          <p:cNvSpPr txBox="1"/>
          <p:nvPr/>
        </p:nvSpPr>
        <p:spPr>
          <a:xfrm>
            <a:off x="228600" y="266700"/>
            <a:ext cx="16410745" cy="997132"/>
          </a:xfrm>
          <a:prstGeom prst="rect">
            <a:avLst/>
          </a:prstGeom>
        </p:spPr>
        <p:txBody>
          <a:bodyPr lIns="0" tIns="0" rIns="0" bIns="0" rtlCol="0" anchor="t">
            <a:spAutoFit/>
          </a:bodyPr>
          <a:lstStyle/>
          <a:p>
            <a:pPr algn="l">
              <a:lnSpc>
                <a:spcPts val="8551"/>
              </a:lnSpc>
              <a:spcBef>
                <a:spcPct val="0"/>
              </a:spcBef>
            </a:pPr>
            <a:r>
              <a:rPr lang="en-US" sz="6108" b="1" spc="171" dirty="0">
                <a:solidFill>
                  <a:srgbClr val="7030A0"/>
                </a:solidFill>
                <a:latin typeface="Helvetica World Bold"/>
                <a:ea typeface="Helvetica World Bold"/>
                <a:cs typeface="Helvetica World Bold"/>
                <a:sym typeface="Helvetica World Bold"/>
              </a:rPr>
              <a:t>S</a:t>
            </a:r>
            <a:r>
              <a:rPr lang="tr-TR" sz="6108" b="1" spc="171" dirty="0">
                <a:solidFill>
                  <a:srgbClr val="7030A0"/>
                </a:solidFill>
                <a:latin typeface="Helvetica World Bold"/>
                <a:ea typeface="Helvetica World Bold"/>
                <a:cs typeface="Helvetica World Bold"/>
                <a:sym typeface="Helvetica World Bold"/>
              </a:rPr>
              <a:t>İ</a:t>
            </a:r>
            <a:r>
              <a:rPr lang="en-US" sz="6108" b="1" spc="171" dirty="0">
                <a:solidFill>
                  <a:srgbClr val="7030A0"/>
                </a:solidFill>
                <a:latin typeface="Helvetica World Bold"/>
                <a:ea typeface="Helvetica World Bold"/>
                <a:cs typeface="Helvetica World Bold"/>
                <a:sym typeface="Helvetica World Bold"/>
              </a:rPr>
              <a:t>N</a:t>
            </a:r>
            <a:r>
              <a:rPr lang="tr-TR" sz="6108" b="1" spc="171" dirty="0">
                <a:solidFill>
                  <a:srgbClr val="7030A0"/>
                </a:solidFill>
                <a:latin typeface="Helvetica World Bold"/>
                <a:ea typeface="Helvetica World Bold"/>
                <a:cs typeface="Helvetica World Bold"/>
                <a:sym typeface="Helvetica World Bold"/>
              </a:rPr>
              <a:t>İ</a:t>
            </a:r>
            <a:r>
              <a:rPr lang="en-US" sz="6108" b="1" spc="171" dirty="0">
                <a:solidFill>
                  <a:srgbClr val="7030A0"/>
                </a:solidFill>
                <a:latin typeface="Helvetica World Bold"/>
                <a:ea typeface="Helvetica World Bold"/>
                <a:cs typeface="Helvetica World Bold"/>
                <a:sym typeface="Helvetica World Bold"/>
              </a:rPr>
              <a:t>RSEL ST</a:t>
            </a:r>
            <a:r>
              <a:rPr lang="tr-TR" sz="6108" b="1" spc="171" dirty="0">
                <a:solidFill>
                  <a:srgbClr val="7030A0"/>
                </a:solidFill>
                <a:latin typeface="Helvetica World Bold"/>
                <a:ea typeface="Helvetica World Bold"/>
                <a:cs typeface="Helvetica World Bold"/>
                <a:sym typeface="Helvetica World Bold"/>
              </a:rPr>
              <a:t>İ</a:t>
            </a:r>
            <a:r>
              <a:rPr lang="en-US" sz="6108" b="1" spc="171" dirty="0">
                <a:solidFill>
                  <a:srgbClr val="7030A0"/>
                </a:solidFill>
                <a:latin typeface="Helvetica World Bold"/>
                <a:ea typeface="Helvetica World Bold"/>
                <a:cs typeface="Helvetica World Bold"/>
                <a:sym typeface="Helvetica World Bold"/>
              </a:rPr>
              <a:t>L TRANSFER</a:t>
            </a:r>
            <a:r>
              <a:rPr lang="tr-TR" sz="6108" b="1" spc="171" dirty="0">
                <a:solidFill>
                  <a:srgbClr val="7030A0"/>
                </a:solidFill>
                <a:latin typeface="Helvetica World Bold"/>
                <a:ea typeface="Helvetica World Bold"/>
                <a:cs typeface="Helvetica World Bold"/>
                <a:sym typeface="Helvetica World Bold"/>
              </a:rPr>
              <a:t>İ</a:t>
            </a:r>
            <a:endParaRPr lang="en-US" sz="6108" b="1" spc="171" dirty="0">
              <a:solidFill>
                <a:srgbClr val="7030A0"/>
              </a:solidFill>
              <a:latin typeface="Helvetica World Bold"/>
              <a:ea typeface="Helvetica World Bold"/>
              <a:cs typeface="Helvetica World Bold"/>
              <a:sym typeface="Helvetica World Bold"/>
            </a:endParaRPr>
          </a:p>
        </p:txBody>
      </p:sp>
      <p:sp>
        <p:nvSpPr>
          <p:cNvPr id="4" name="Slayt Numarası Yer Tutucusu 3"/>
          <p:cNvSpPr>
            <a:spLocks noGrp="1"/>
          </p:cNvSpPr>
          <p:nvPr>
            <p:ph type="sldNum" sz="quarter" idx="12"/>
          </p:nvPr>
        </p:nvSpPr>
        <p:spPr/>
        <p:txBody>
          <a:bodyPr/>
          <a:lstStyle/>
          <a:p>
            <a:fld id="{B6F15528-21DE-4FAA-801E-634DDDAF4B2B}" type="slidenum">
              <a:rPr lang="en-US" smtClean="0"/>
              <a:pPr/>
              <a:t>51</a:t>
            </a:fld>
            <a:endParaRPr lang="en-US"/>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000" y="473041"/>
            <a:ext cx="16410745" cy="842795"/>
          </a:xfrm>
          <a:prstGeom prst="rect">
            <a:avLst/>
          </a:prstGeom>
        </p:spPr>
        <p:txBody>
          <a:bodyPr lIns="0" tIns="0" rIns="0" bIns="0" rtlCol="0" anchor="t">
            <a:spAutoFit/>
          </a:bodyPr>
          <a:lstStyle/>
          <a:p>
            <a:pPr algn="l">
              <a:lnSpc>
                <a:spcPts val="7151"/>
              </a:lnSpc>
              <a:spcBef>
                <a:spcPct val="0"/>
              </a:spcBef>
            </a:pPr>
            <a:r>
              <a:rPr lang="en-US" sz="5400" b="1" spc="143" dirty="0">
                <a:solidFill>
                  <a:srgbClr val="7030A0"/>
                </a:solidFill>
                <a:latin typeface="Helvetica World Bold"/>
                <a:ea typeface="Helvetica World Bold"/>
                <a:cs typeface="Helvetica World Bold"/>
                <a:sym typeface="Helvetica World Bold"/>
              </a:rPr>
              <a:t>ST</a:t>
            </a:r>
            <a:r>
              <a:rPr lang="tr-TR" sz="5400" b="1" spc="143" dirty="0">
                <a:solidFill>
                  <a:srgbClr val="7030A0"/>
                </a:solidFill>
                <a:latin typeface="Helvetica World Bold"/>
                <a:ea typeface="Helvetica World Bold"/>
                <a:cs typeface="Helvetica World Bold"/>
                <a:sym typeface="Helvetica World Bold"/>
              </a:rPr>
              <a:t>İ</a:t>
            </a:r>
            <a:r>
              <a:rPr lang="en-US" sz="5400" b="1" spc="143" dirty="0">
                <a:solidFill>
                  <a:srgbClr val="7030A0"/>
                </a:solidFill>
                <a:latin typeface="Helvetica World Bold"/>
                <a:ea typeface="Helvetica World Bold"/>
                <a:cs typeface="Helvetica World Bold"/>
                <a:sym typeface="Helvetica World Bold"/>
              </a:rPr>
              <a:t>L</a:t>
            </a:r>
            <a:r>
              <a:rPr lang="tr-TR" sz="5400" b="1" spc="143" dirty="0">
                <a:solidFill>
                  <a:srgbClr val="7030A0"/>
                </a:solidFill>
                <a:latin typeface="Helvetica World Bold"/>
                <a:ea typeface="Helvetica World Bold"/>
                <a:cs typeface="Helvetica World Bold"/>
                <a:sym typeface="Helvetica World Bold"/>
              </a:rPr>
              <a:t>İ</a:t>
            </a:r>
            <a:r>
              <a:rPr lang="en-US" sz="5400" b="1" spc="143" dirty="0">
                <a:solidFill>
                  <a:srgbClr val="7030A0"/>
                </a:solidFill>
                <a:latin typeface="Helvetica World Bold"/>
                <a:ea typeface="Helvetica World Bold"/>
                <a:cs typeface="Helvetica World Bold"/>
                <a:sym typeface="Helvetica World Bold"/>
              </a:rPr>
              <a:t>N VE İÇER</a:t>
            </a:r>
            <a:r>
              <a:rPr lang="tr-TR" sz="5400" b="1" spc="143" dirty="0">
                <a:solidFill>
                  <a:srgbClr val="7030A0"/>
                </a:solidFill>
                <a:latin typeface="Helvetica World Bold"/>
                <a:ea typeface="Helvetica World Bold"/>
                <a:cs typeface="Helvetica World Bold"/>
                <a:sym typeface="Helvetica World Bold"/>
              </a:rPr>
              <a:t>İ</a:t>
            </a:r>
            <a:r>
              <a:rPr lang="en-US" sz="5400" b="1" spc="143" dirty="0">
                <a:solidFill>
                  <a:srgbClr val="7030A0"/>
                </a:solidFill>
                <a:latin typeface="Helvetica World Bold"/>
                <a:ea typeface="Helvetica World Bold"/>
                <a:cs typeface="Helvetica World Bold"/>
                <a:sym typeface="Helvetica World Bold"/>
              </a:rPr>
              <a:t>Ğ</a:t>
            </a:r>
            <a:r>
              <a:rPr lang="tr-TR" sz="5400" b="1" spc="143" dirty="0">
                <a:solidFill>
                  <a:srgbClr val="7030A0"/>
                </a:solidFill>
                <a:latin typeface="Helvetica World Bold"/>
                <a:ea typeface="Helvetica World Bold"/>
                <a:cs typeface="Helvetica World Bold"/>
                <a:sym typeface="Helvetica World Bold"/>
              </a:rPr>
              <a:t>İ</a:t>
            </a:r>
            <a:r>
              <a:rPr lang="en-US" sz="5400" b="1" spc="143" dirty="0">
                <a:solidFill>
                  <a:srgbClr val="7030A0"/>
                </a:solidFill>
                <a:latin typeface="Helvetica World Bold"/>
                <a:ea typeface="Helvetica World Bold"/>
                <a:cs typeface="Helvetica World Bold"/>
                <a:sym typeface="Helvetica World Bold"/>
              </a:rPr>
              <a:t>N ELDE ED</a:t>
            </a:r>
            <a:r>
              <a:rPr lang="tr-TR" sz="5400" b="1" spc="143" dirty="0">
                <a:solidFill>
                  <a:srgbClr val="7030A0"/>
                </a:solidFill>
                <a:latin typeface="Helvetica World Bold"/>
                <a:ea typeface="Helvetica World Bold"/>
                <a:cs typeface="Helvetica World Bold"/>
                <a:sym typeface="Helvetica World Bold"/>
              </a:rPr>
              <a:t>İ</a:t>
            </a:r>
            <a:r>
              <a:rPr lang="en-US" sz="5400" b="1" spc="143" dirty="0">
                <a:solidFill>
                  <a:srgbClr val="7030A0"/>
                </a:solidFill>
                <a:latin typeface="Helvetica World Bold"/>
                <a:ea typeface="Helvetica World Bold"/>
                <a:cs typeface="Helvetica World Bold"/>
                <a:sym typeface="Helvetica World Bold"/>
              </a:rPr>
              <a:t>LMES</a:t>
            </a:r>
            <a:r>
              <a:rPr lang="tr-TR" sz="5400" b="1" spc="143" dirty="0">
                <a:solidFill>
                  <a:srgbClr val="7030A0"/>
                </a:solidFill>
                <a:latin typeface="Helvetica World Bold"/>
                <a:ea typeface="Helvetica World Bold"/>
                <a:cs typeface="Helvetica World Bold"/>
                <a:sym typeface="Helvetica World Bold"/>
              </a:rPr>
              <a:t>İ</a:t>
            </a:r>
            <a:endParaRPr lang="en-US" sz="5400" b="1" spc="143" dirty="0">
              <a:solidFill>
                <a:srgbClr val="7030A0"/>
              </a:solidFill>
              <a:latin typeface="Helvetica World Bold"/>
              <a:ea typeface="Helvetica World Bold"/>
              <a:cs typeface="Helvetica World Bold"/>
              <a:sym typeface="Helvetica World Bold"/>
            </a:endParaRPr>
          </a:p>
        </p:txBody>
      </p:sp>
      <p:graphicFrame>
        <p:nvGraphicFramePr>
          <p:cNvPr id="7" name="Diyagram 6"/>
          <p:cNvGraphicFramePr/>
          <p:nvPr>
            <p:extLst>
              <p:ext uri="{D42A27DB-BD31-4B8C-83A1-F6EECF244321}">
                <p14:modId xmlns:p14="http://schemas.microsoft.com/office/powerpoint/2010/main" val="3249020795"/>
              </p:ext>
            </p:extLst>
          </p:nvPr>
        </p:nvGraphicFramePr>
        <p:xfrm>
          <a:off x="533400" y="1636770"/>
          <a:ext cx="16907078" cy="673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22860"/>
            <a:ext cx="6771014" cy="9999056"/>
          </a:xfrm>
          <a:custGeom>
            <a:avLst/>
            <a:gdLst/>
            <a:ahLst/>
            <a:cxnLst/>
            <a:rect l="l" t="t" r="r" b="b"/>
            <a:pathLst>
              <a:path w="6771014" h="9999056">
                <a:moveTo>
                  <a:pt x="0" y="0"/>
                </a:moveTo>
                <a:lnTo>
                  <a:pt x="6771014" y="0"/>
                </a:lnTo>
                <a:lnTo>
                  <a:pt x="6771014" y="9999056"/>
                </a:lnTo>
                <a:lnTo>
                  <a:pt x="0" y="9999056"/>
                </a:lnTo>
                <a:lnTo>
                  <a:pt x="0" y="0"/>
                </a:lnTo>
                <a:close/>
              </a:path>
            </a:pathLst>
          </a:custGeom>
          <a:blipFill>
            <a:blip r:embed="rId2"/>
            <a:stretch>
              <a:fillRect/>
            </a:stretch>
          </a:blipFill>
        </p:spPr>
        <p:txBody>
          <a:bodyPr/>
          <a:lstStyle/>
          <a:p>
            <a:endParaRPr lang="tr-TR"/>
          </a:p>
        </p:txBody>
      </p:sp>
      <p:graphicFrame>
        <p:nvGraphicFramePr>
          <p:cNvPr id="7" name="Diyagram 6"/>
          <p:cNvGraphicFramePr/>
          <p:nvPr>
            <p:extLst>
              <p:ext uri="{D42A27DB-BD31-4B8C-83A1-F6EECF244321}">
                <p14:modId xmlns:p14="http://schemas.microsoft.com/office/powerpoint/2010/main" val="4285765243"/>
              </p:ext>
            </p:extLst>
          </p:nvPr>
        </p:nvGraphicFramePr>
        <p:xfrm>
          <a:off x="6858000" y="190500"/>
          <a:ext cx="10591800" cy="9403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ikdörtgen 5"/>
          <p:cNvSpPr/>
          <p:nvPr/>
        </p:nvSpPr>
        <p:spPr>
          <a:xfrm>
            <a:off x="16850986" y="91059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0"/>
            <a:ext cx="6840984" cy="10147999"/>
          </a:xfrm>
          <a:custGeom>
            <a:avLst/>
            <a:gdLst/>
            <a:ahLst/>
            <a:cxnLst/>
            <a:rect l="l" t="t" r="r" b="b"/>
            <a:pathLst>
              <a:path w="6840984" h="10147999">
                <a:moveTo>
                  <a:pt x="0" y="0"/>
                </a:moveTo>
                <a:lnTo>
                  <a:pt x="6840984" y="0"/>
                </a:lnTo>
                <a:lnTo>
                  <a:pt x="6840984" y="10147999"/>
                </a:lnTo>
                <a:lnTo>
                  <a:pt x="0" y="10147999"/>
                </a:lnTo>
                <a:lnTo>
                  <a:pt x="0" y="0"/>
                </a:lnTo>
                <a:close/>
              </a:path>
            </a:pathLst>
          </a:custGeom>
          <a:blipFill>
            <a:blip r:embed="rId2"/>
            <a:stretch>
              <a:fillRect/>
            </a:stretch>
          </a:blipFill>
        </p:spPr>
        <p:txBody>
          <a:bodyPr/>
          <a:lstStyle/>
          <a:p>
            <a:endParaRPr lang="tr-TR"/>
          </a:p>
        </p:txBody>
      </p:sp>
      <p:graphicFrame>
        <p:nvGraphicFramePr>
          <p:cNvPr id="7" name="Diyagram 6"/>
          <p:cNvGraphicFramePr/>
          <p:nvPr>
            <p:extLst>
              <p:ext uri="{D42A27DB-BD31-4B8C-83A1-F6EECF244321}">
                <p14:modId xmlns:p14="http://schemas.microsoft.com/office/powerpoint/2010/main" val="2630908483"/>
              </p:ext>
            </p:extLst>
          </p:nvPr>
        </p:nvGraphicFramePr>
        <p:xfrm>
          <a:off x="7848600" y="830081"/>
          <a:ext cx="8553890" cy="8487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54</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647700"/>
            <a:ext cx="16410745" cy="1758045"/>
          </a:xfrm>
          <a:prstGeom prst="rect">
            <a:avLst/>
          </a:prstGeom>
        </p:spPr>
        <p:txBody>
          <a:bodyPr lIns="0" tIns="0" rIns="0" bIns="0" rtlCol="0" anchor="t">
            <a:spAutoFit/>
          </a:bodyPr>
          <a:lstStyle/>
          <a:p>
            <a:pPr algn="l">
              <a:lnSpc>
                <a:spcPts val="7151"/>
              </a:lnSpc>
            </a:pPr>
            <a:r>
              <a:rPr lang="en-US" sz="6000" b="1" spc="143" dirty="0">
                <a:solidFill>
                  <a:srgbClr val="7030A0"/>
                </a:solidFill>
                <a:latin typeface="Helvetica World Bold"/>
                <a:ea typeface="Helvetica World Bold"/>
                <a:cs typeface="Helvetica World Bold"/>
                <a:sym typeface="Helvetica World Bold"/>
              </a:rPr>
              <a:t>KAYIP FONKS</a:t>
            </a:r>
            <a:r>
              <a:rPr lang="tr-TR" sz="6000" b="1" spc="143" dirty="0">
                <a:solidFill>
                  <a:srgbClr val="7030A0"/>
                </a:solidFill>
                <a:latin typeface="Helvetica World Bold"/>
                <a:ea typeface="Helvetica World Bold"/>
                <a:cs typeface="Helvetica World Bold"/>
                <a:sym typeface="Helvetica World Bold"/>
              </a:rPr>
              <a:t>İ</a:t>
            </a:r>
            <a:r>
              <a:rPr lang="en-US" sz="6000" b="1" spc="143" dirty="0">
                <a:solidFill>
                  <a:srgbClr val="7030A0"/>
                </a:solidFill>
                <a:latin typeface="Helvetica World Bold"/>
                <a:ea typeface="Helvetica World Bold"/>
                <a:cs typeface="Helvetica World Bold"/>
                <a:sym typeface="Helvetica World Bold"/>
              </a:rPr>
              <a:t>YONLARI</a:t>
            </a:r>
          </a:p>
          <a:p>
            <a:pPr algn="l">
              <a:lnSpc>
                <a:spcPts val="7151"/>
              </a:lnSpc>
              <a:spcBef>
                <a:spcPct val="0"/>
              </a:spcBef>
            </a:pPr>
            <a:endParaRPr lang="en-US" sz="5108" b="1" spc="143" dirty="0">
              <a:solidFill>
                <a:srgbClr val="000000"/>
              </a:solidFill>
              <a:latin typeface="Helvetica World Bold"/>
              <a:ea typeface="Helvetica World Bold"/>
              <a:cs typeface="Helvetica World Bold"/>
              <a:sym typeface="Helvetica World Bold"/>
            </a:endParaRPr>
          </a:p>
        </p:txBody>
      </p:sp>
      <p:graphicFrame>
        <p:nvGraphicFramePr>
          <p:cNvPr id="7" name="Diyagram 6"/>
          <p:cNvGraphicFramePr/>
          <p:nvPr>
            <p:extLst>
              <p:ext uri="{D42A27DB-BD31-4B8C-83A1-F6EECF244321}">
                <p14:modId xmlns:p14="http://schemas.microsoft.com/office/powerpoint/2010/main" val="3006309356"/>
              </p:ext>
            </p:extLst>
          </p:nvPr>
        </p:nvGraphicFramePr>
        <p:xfrm>
          <a:off x="304800" y="2405745"/>
          <a:ext cx="16907078" cy="5389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2974330"/>
            <a:ext cx="13993457" cy="2912592"/>
          </a:xfrm>
          <a:custGeom>
            <a:avLst/>
            <a:gdLst/>
            <a:ahLst/>
            <a:cxnLst/>
            <a:rect l="l" t="t" r="r" b="b"/>
            <a:pathLst>
              <a:path w="13993457" h="2912592">
                <a:moveTo>
                  <a:pt x="0" y="0"/>
                </a:moveTo>
                <a:lnTo>
                  <a:pt x="13993456" y="0"/>
                </a:lnTo>
                <a:lnTo>
                  <a:pt x="13993456" y="2912592"/>
                </a:lnTo>
                <a:lnTo>
                  <a:pt x="0" y="2912592"/>
                </a:lnTo>
                <a:lnTo>
                  <a:pt x="0" y="0"/>
                </a:lnTo>
                <a:close/>
              </a:path>
            </a:pathLst>
          </a:custGeom>
          <a:blipFill>
            <a:blip r:embed="rId2"/>
            <a:stretch>
              <a:fillRect/>
            </a:stretch>
          </a:blipFill>
        </p:spPr>
        <p:txBody>
          <a:bodyPr/>
          <a:lstStyle/>
          <a:p>
            <a:endParaRPr lang="tr-TR"/>
          </a:p>
        </p:txBody>
      </p:sp>
      <p:sp>
        <p:nvSpPr>
          <p:cNvPr id="3" name="Freeform 3"/>
          <p:cNvSpPr/>
          <p:nvPr/>
        </p:nvSpPr>
        <p:spPr>
          <a:xfrm>
            <a:off x="381000" y="5524500"/>
            <a:ext cx="16306800" cy="4343400"/>
          </a:xfrm>
          <a:custGeom>
            <a:avLst/>
            <a:gdLst/>
            <a:ahLst/>
            <a:cxnLst/>
            <a:rect l="l" t="t" r="r" b="b"/>
            <a:pathLst>
              <a:path w="15423379" h="3808699">
                <a:moveTo>
                  <a:pt x="0" y="0"/>
                </a:moveTo>
                <a:lnTo>
                  <a:pt x="15423378" y="0"/>
                </a:lnTo>
                <a:lnTo>
                  <a:pt x="15423378" y="3808699"/>
                </a:lnTo>
                <a:lnTo>
                  <a:pt x="0" y="3808699"/>
                </a:lnTo>
                <a:lnTo>
                  <a:pt x="0" y="0"/>
                </a:lnTo>
                <a:close/>
              </a:path>
            </a:pathLst>
          </a:custGeom>
          <a:blipFill>
            <a:blip r:embed="rId3"/>
            <a:stretch>
              <a:fillRect t="-18107" b="-2641"/>
            </a:stretch>
          </a:blipFill>
        </p:spPr>
        <p:txBody>
          <a:bodyPr/>
          <a:lstStyle/>
          <a:p>
            <a:endParaRPr lang="tr-TR"/>
          </a:p>
        </p:txBody>
      </p:sp>
      <p:graphicFrame>
        <p:nvGraphicFramePr>
          <p:cNvPr id="8" name="Diyagram 7"/>
          <p:cNvGraphicFramePr/>
          <p:nvPr>
            <p:extLst>
              <p:ext uri="{D42A27DB-BD31-4B8C-83A1-F6EECF244321}">
                <p14:modId xmlns:p14="http://schemas.microsoft.com/office/powerpoint/2010/main" val="3863227217"/>
              </p:ext>
            </p:extLst>
          </p:nvPr>
        </p:nvGraphicFramePr>
        <p:xfrm>
          <a:off x="228600" y="190500"/>
          <a:ext cx="17650985" cy="31155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56</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yagram 5"/>
          <p:cNvGraphicFramePr/>
          <p:nvPr>
            <p:extLst>
              <p:ext uri="{D42A27DB-BD31-4B8C-83A1-F6EECF244321}">
                <p14:modId xmlns:p14="http://schemas.microsoft.com/office/powerpoint/2010/main" val="3051906457"/>
              </p:ext>
            </p:extLst>
          </p:nvPr>
        </p:nvGraphicFramePr>
        <p:xfrm>
          <a:off x="762000" y="1790700"/>
          <a:ext cx="14592300" cy="4308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57</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24800" y="3522016"/>
            <a:ext cx="8285988" cy="3261506"/>
          </a:xfrm>
          <a:custGeom>
            <a:avLst/>
            <a:gdLst/>
            <a:ahLst/>
            <a:cxnLst/>
            <a:rect l="l" t="t" r="r" b="b"/>
            <a:pathLst>
              <a:path w="8285988" h="3261506">
                <a:moveTo>
                  <a:pt x="0" y="0"/>
                </a:moveTo>
                <a:lnTo>
                  <a:pt x="8285988" y="0"/>
                </a:lnTo>
                <a:lnTo>
                  <a:pt x="8285988" y="3261506"/>
                </a:lnTo>
                <a:lnTo>
                  <a:pt x="0" y="3261506"/>
                </a:lnTo>
                <a:lnTo>
                  <a:pt x="0" y="0"/>
                </a:lnTo>
                <a:close/>
              </a:path>
            </a:pathLst>
          </a:custGeom>
          <a:blipFill>
            <a:blip r:embed="rId2"/>
            <a:stretch>
              <a:fillRect/>
            </a:stretch>
          </a:blipFill>
        </p:spPr>
        <p:txBody>
          <a:bodyPr/>
          <a:lstStyle/>
          <a:p>
            <a:endParaRPr lang="tr-TR"/>
          </a:p>
        </p:txBody>
      </p:sp>
      <p:sp>
        <p:nvSpPr>
          <p:cNvPr id="3" name="Freeform 3"/>
          <p:cNvSpPr/>
          <p:nvPr/>
        </p:nvSpPr>
        <p:spPr>
          <a:xfrm>
            <a:off x="552890" y="6113620"/>
            <a:ext cx="17526000" cy="4135280"/>
          </a:xfrm>
          <a:custGeom>
            <a:avLst/>
            <a:gdLst/>
            <a:ahLst/>
            <a:cxnLst/>
            <a:rect l="l" t="t" r="r" b="b"/>
            <a:pathLst>
              <a:path w="16906466" h="3613757">
                <a:moveTo>
                  <a:pt x="0" y="0"/>
                </a:moveTo>
                <a:lnTo>
                  <a:pt x="16906466" y="0"/>
                </a:lnTo>
                <a:lnTo>
                  <a:pt x="16906466" y="3613757"/>
                </a:lnTo>
                <a:lnTo>
                  <a:pt x="0" y="3613757"/>
                </a:lnTo>
                <a:lnTo>
                  <a:pt x="0" y="0"/>
                </a:lnTo>
                <a:close/>
              </a:path>
            </a:pathLst>
          </a:custGeom>
          <a:blipFill>
            <a:blip r:embed="rId3"/>
            <a:stretch>
              <a:fillRect/>
            </a:stretch>
          </a:blipFill>
        </p:spPr>
        <p:txBody>
          <a:bodyPr/>
          <a:lstStyle/>
          <a:p>
            <a:endParaRPr lang="tr-TR"/>
          </a:p>
        </p:txBody>
      </p:sp>
      <p:graphicFrame>
        <p:nvGraphicFramePr>
          <p:cNvPr id="8" name="Diyagram 7"/>
          <p:cNvGraphicFramePr/>
          <p:nvPr>
            <p:extLst>
              <p:ext uri="{D42A27DB-BD31-4B8C-83A1-F6EECF244321}">
                <p14:modId xmlns:p14="http://schemas.microsoft.com/office/powerpoint/2010/main" val="1808782449"/>
              </p:ext>
            </p:extLst>
          </p:nvPr>
        </p:nvGraphicFramePr>
        <p:xfrm>
          <a:off x="153960" y="266700"/>
          <a:ext cx="16914840" cy="3682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58</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19500"/>
            <a:ext cx="16035528" cy="4572549"/>
          </a:xfrm>
          <a:custGeom>
            <a:avLst/>
            <a:gdLst/>
            <a:ahLst/>
            <a:cxnLst/>
            <a:rect l="l" t="t" r="r" b="b"/>
            <a:pathLst>
              <a:path w="16035528" h="4572549">
                <a:moveTo>
                  <a:pt x="0" y="0"/>
                </a:moveTo>
                <a:lnTo>
                  <a:pt x="16035528" y="0"/>
                </a:lnTo>
                <a:lnTo>
                  <a:pt x="16035528" y="4572548"/>
                </a:lnTo>
                <a:lnTo>
                  <a:pt x="0" y="4572548"/>
                </a:lnTo>
                <a:lnTo>
                  <a:pt x="0" y="0"/>
                </a:lnTo>
                <a:close/>
              </a:path>
            </a:pathLst>
          </a:custGeom>
          <a:blipFill>
            <a:blip r:embed="rId2"/>
            <a:stretch>
              <a:fillRect/>
            </a:stretch>
          </a:blipFill>
        </p:spPr>
        <p:txBody>
          <a:bodyPr/>
          <a:lstStyle/>
          <a:p>
            <a:endParaRPr lang="tr-TR"/>
          </a:p>
        </p:txBody>
      </p:sp>
      <p:graphicFrame>
        <p:nvGraphicFramePr>
          <p:cNvPr id="7" name="Diyagram 6"/>
          <p:cNvGraphicFramePr/>
          <p:nvPr>
            <p:extLst>
              <p:ext uri="{D42A27DB-BD31-4B8C-83A1-F6EECF244321}">
                <p14:modId xmlns:p14="http://schemas.microsoft.com/office/powerpoint/2010/main" val="1512102508"/>
              </p:ext>
            </p:extLst>
          </p:nvPr>
        </p:nvGraphicFramePr>
        <p:xfrm>
          <a:off x="228600" y="1104900"/>
          <a:ext cx="16230600" cy="1846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ltbilgi Yer Tutucusu 4"/>
          <p:cNvSpPr>
            <a:spLocks noGrp="1"/>
          </p:cNvSpPr>
          <p:nvPr>
            <p:ph type="ftr" sz="quarter" idx="11"/>
          </p:nvPr>
        </p:nvSpPr>
        <p:spPr/>
        <p:txBody>
          <a:bodyPr/>
          <a:lstStyle/>
          <a:p>
            <a:r>
              <a:rPr lang="en-US"/>
              <a:t>1</a:t>
            </a:r>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59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33184"/>
            <a:ext cx="17983200" cy="10401299"/>
          </a:xfrm>
          <a:custGeom>
            <a:avLst/>
            <a:gdLst/>
            <a:ahLst/>
            <a:cxnLst/>
            <a:rect l="l" t="t" r="r" b="b"/>
            <a:pathLst>
              <a:path w="15085157" h="8430891">
                <a:moveTo>
                  <a:pt x="0" y="0"/>
                </a:moveTo>
                <a:lnTo>
                  <a:pt x="15085158" y="0"/>
                </a:lnTo>
                <a:lnTo>
                  <a:pt x="15085158" y="8430890"/>
                </a:lnTo>
                <a:lnTo>
                  <a:pt x="0" y="8430890"/>
                </a:lnTo>
                <a:lnTo>
                  <a:pt x="0" y="0"/>
                </a:lnTo>
                <a:close/>
              </a:path>
            </a:pathLst>
          </a:custGeom>
          <a:blipFill>
            <a:blip r:embed="rId2"/>
            <a:stretch>
              <a:fillRect/>
            </a:stretch>
          </a:blipFill>
        </p:spPr>
        <p:txBody>
          <a:bodyPr/>
          <a:lstStyle/>
          <a:p>
            <a:endParaRPr lang="tr-TR"/>
          </a:p>
        </p:txBody>
      </p:sp>
      <p:sp>
        <p:nvSpPr>
          <p:cNvPr id="5" name="Dikdörtgen 4"/>
          <p:cNvSpPr/>
          <p:nvPr/>
        </p:nvSpPr>
        <p:spPr>
          <a:xfrm>
            <a:off x="17602200" y="93345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57500"/>
            <a:ext cx="14629145" cy="5204600"/>
          </a:xfrm>
          <a:custGeom>
            <a:avLst/>
            <a:gdLst/>
            <a:ahLst/>
            <a:cxnLst/>
            <a:rect l="l" t="t" r="r" b="b"/>
            <a:pathLst>
              <a:path w="14629145" h="5204600">
                <a:moveTo>
                  <a:pt x="0" y="0"/>
                </a:moveTo>
                <a:lnTo>
                  <a:pt x="14629145" y="0"/>
                </a:lnTo>
                <a:lnTo>
                  <a:pt x="14629145" y="5204600"/>
                </a:lnTo>
                <a:lnTo>
                  <a:pt x="0" y="5204600"/>
                </a:lnTo>
                <a:lnTo>
                  <a:pt x="0" y="0"/>
                </a:lnTo>
                <a:close/>
              </a:path>
            </a:pathLst>
          </a:custGeom>
          <a:blipFill>
            <a:blip r:embed="rId2"/>
            <a:stretch>
              <a:fillRect/>
            </a:stretch>
          </a:blipFill>
        </p:spPr>
        <p:txBody>
          <a:bodyPr/>
          <a:lstStyle/>
          <a:p>
            <a:endParaRPr lang="tr-TR"/>
          </a:p>
        </p:txBody>
      </p:sp>
      <p:graphicFrame>
        <p:nvGraphicFramePr>
          <p:cNvPr id="7" name="Diyagram 6"/>
          <p:cNvGraphicFramePr/>
          <p:nvPr>
            <p:extLst>
              <p:ext uri="{D42A27DB-BD31-4B8C-83A1-F6EECF244321}">
                <p14:modId xmlns:p14="http://schemas.microsoft.com/office/powerpoint/2010/main" val="1813917253"/>
              </p:ext>
            </p:extLst>
          </p:nvPr>
        </p:nvGraphicFramePr>
        <p:xfrm>
          <a:off x="152400" y="876300"/>
          <a:ext cx="16230600" cy="1846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3379" y="2782835"/>
            <a:ext cx="17325511" cy="2295630"/>
          </a:xfrm>
          <a:custGeom>
            <a:avLst/>
            <a:gdLst/>
            <a:ahLst/>
            <a:cxnLst/>
            <a:rect l="l" t="t" r="r" b="b"/>
            <a:pathLst>
              <a:path w="17325511" h="2295630">
                <a:moveTo>
                  <a:pt x="0" y="0"/>
                </a:moveTo>
                <a:lnTo>
                  <a:pt x="17325512" y="0"/>
                </a:lnTo>
                <a:lnTo>
                  <a:pt x="17325512" y="2295630"/>
                </a:lnTo>
                <a:lnTo>
                  <a:pt x="0" y="2295630"/>
                </a:lnTo>
                <a:lnTo>
                  <a:pt x="0" y="0"/>
                </a:lnTo>
                <a:close/>
              </a:path>
            </a:pathLst>
          </a:custGeom>
          <a:blipFill>
            <a:blip r:embed="rId2"/>
            <a:stretch>
              <a:fillRect/>
            </a:stretch>
          </a:blipFill>
        </p:spPr>
        <p:txBody>
          <a:bodyPr/>
          <a:lstStyle/>
          <a:p>
            <a:endParaRPr lang="tr-TR"/>
          </a:p>
        </p:txBody>
      </p:sp>
      <p:sp>
        <p:nvSpPr>
          <p:cNvPr id="3" name="Freeform 3"/>
          <p:cNvSpPr/>
          <p:nvPr/>
        </p:nvSpPr>
        <p:spPr>
          <a:xfrm>
            <a:off x="473249" y="4533900"/>
            <a:ext cx="16794480" cy="5181600"/>
          </a:xfrm>
          <a:custGeom>
            <a:avLst/>
            <a:gdLst/>
            <a:ahLst/>
            <a:cxnLst/>
            <a:rect l="l" t="t" r="r" b="b"/>
            <a:pathLst>
              <a:path w="17259300" h="5436680">
                <a:moveTo>
                  <a:pt x="0" y="0"/>
                </a:moveTo>
                <a:lnTo>
                  <a:pt x="17259300" y="0"/>
                </a:lnTo>
                <a:lnTo>
                  <a:pt x="17259300" y="5436680"/>
                </a:lnTo>
                <a:lnTo>
                  <a:pt x="0" y="5436680"/>
                </a:lnTo>
                <a:lnTo>
                  <a:pt x="0" y="0"/>
                </a:lnTo>
                <a:close/>
              </a:path>
            </a:pathLst>
          </a:custGeom>
          <a:blipFill>
            <a:blip r:embed="rId3"/>
            <a:stretch>
              <a:fillRect/>
            </a:stretch>
          </a:blipFill>
        </p:spPr>
        <p:txBody>
          <a:bodyPr/>
          <a:lstStyle/>
          <a:p>
            <a:endParaRPr lang="tr-TR"/>
          </a:p>
        </p:txBody>
      </p:sp>
      <p:graphicFrame>
        <p:nvGraphicFramePr>
          <p:cNvPr id="8" name="Diyagram 7"/>
          <p:cNvGraphicFramePr/>
          <p:nvPr>
            <p:extLst>
              <p:ext uri="{D42A27DB-BD31-4B8C-83A1-F6EECF244321}">
                <p14:modId xmlns:p14="http://schemas.microsoft.com/office/powerpoint/2010/main" val="1119893803"/>
              </p:ext>
            </p:extLst>
          </p:nvPr>
        </p:nvGraphicFramePr>
        <p:xfrm>
          <a:off x="152400" y="6358"/>
          <a:ext cx="15951368" cy="2943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ayt Numarası Yer Tutucusu 4"/>
          <p:cNvSpPr>
            <a:spLocks noGrp="1"/>
          </p:cNvSpPr>
          <p:nvPr>
            <p:ph type="sldNum" sz="quarter" idx="12"/>
          </p:nvPr>
        </p:nvSpPr>
        <p:spPr/>
        <p:txBody>
          <a:bodyPr/>
          <a:lstStyle/>
          <a:p>
            <a:fld id="{B6F15528-21DE-4FAA-801E-634DDDAF4B2B}" type="slidenum">
              <a:rPr lang="en-US" smtClean="0"/>
              <a:pPr/>
              <a:t>61</a:t>
            </a:fld>
            <a:endParaRPr lang="en-US"/>
          </a:p>
        </p:txBody>
      </p:sp>
      <p:sp>
        <p:nvSpPr>
          <p:cNvPr id="7" name="Dikdörtgen 6"/>
          <p:cNvSpPr/>
          <p:nvPr/>
        </p:nvSpPr>
        <p:spPr>
          <a:xfrm>
            <a:off x="16976551" y="91059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8000" cy="10474036"/>
          </a:xfrm>
          <a:custGeom>
            <a:avLst/>
            <a:gdLst/>
            <a:ahLst/>
            <a:cxnLst/>
            <a:rect l="l" t="t" r="r" b="b"/>
            <a:pathLst>
              <a:path w="12478053" h="7346454">
                <a:moveTo>
                  <a:pt x="0" y="0"/>
                </a:moveTo>
                <a:lnTo>
                  <a:pt x="12478053" y="0"/>
                </a:lnTo>
                <a:lnTo>
                  <a:pt x="12478053" y="7346454"/>
                </a:lnTo>
                <a:lnTo>
                  <a:pt x="0" y="7346454"/>
                </a:lnTo>
                <a:lnTo>
                  <a:pt x="0" y="0"/>
                </a:lnTo>
                <a:close/>
              </a:path>
            </a:pathLst>
          </a:custGeom>
          <a:blipFill>
            <a:blip r:embed="rId2"/>
            <a:stretch>
              <a:fillRect l="-43" r="-43"/>
            </a:stretch>
          </a:blipFill>
        </p:spPr>
        <p:txBody>
          <a:bodyPr/>
          <a:lstStyle/>
          <a:p>
            <a:endParaRPr lang="tr-TR"/>
          </a:p>
        </p:txBody>
      </p:sp>
      <p:sp>
        <p:nvSpPr>
          <p:cNvPr id="3" name="TextBox 3"/>
          <p:cNvSpPr txBox="1"/>
          <p:nvPr/>
        </p:nvSpPr>
        <p:spPr>
          <a:xfrm>
            <a:off x="3352800" y="190500"/>
            <a:ext cx="16410745" cy="859466"/>
          </a:xfrm>
          <a:prstGeom prst="rect">
            <a:avLst/>
          </a:prstGeom>
        </p:spPr>
        <p:txBody>
          <a:bodyPr lIns="0" tIns="0" rIns="0" bIns="0" rtlCol="0" anchor="t">
            <a:spAutoFit/>
          </a:bodyPr>
          <a:lstStyle/>
          <a:p>
            <a:pPr algn="l">
              <a:lnSpc>
                <a:spcPts val="7431"/>
              </a:lnSpc>
              <a:spcBef>
                <a:spcPct val="0"/>
              </a:spcBef>
            </a:pPr>
            <a:r>
              <a:rPr lang="en-US" sz="5308" b="1" spc="148" dirty="0">
                <a:solidFill>
                  <a:schemeClr val="bg1"/>
                </a:solidFill>
                <a:latin typeface="Helvetica World Bold"/>
                <a:ea typeface="Helvetica World Bold"/>
                <a:cs typeface="Helvetica World Bold"/>
                <a:sym typeface="Helvetica World Bold"/>
              </a:rPr>
              <a:t>KULLANIM ALANLARI</a:t>
            </a:r>
          </a:p>
        </p:txBody>
      </p:sp>
      <p:sp>
        <p:nvSpPr>
          <p:cNvPr id="4" name="Slayt Numarası Yer Tutucusu 3"/>
          <p:cNvSpPr>
            <a:spLocks noGrp="1"/>
          </p:cNvSpPr>
          <p:nvPr>
            <p:ph type="sldNum" sz="quarter" idx="12"/>
          </p:nvPr>
        </p:nvSpPr>
        <p:spPr/>
        <p:txBody>
          <a:bodyPr/>
          <a:lstStyle/>
          <a:p>
            <a:fld id="{B6F15528-21DE-4FAA-801E-634DDDAF4B2B}" type="slidenum">
              <a:rPr lang="en-US" smtClean="0"/>
              <a:pPr/>
              <a:t>62</a:t>
            </a:fld>
            <a:endParaRPr lang="en-US"/>
          </a:p>
        </p:txBody>
      </p:sp>
      <p:sp>
        <p:nvSpPr>
          <p:cNvPr id="6" name="Dikdörtgen 5"/>
          <p:cNvSpPr/>
          <p:nvPr/>
        </p:nvSpPr>
        <p:spPr>
          <a:xfrm>
            <a:off x="1638300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495300"/>
            <a:ext cx="17907000" cy="9525000"/>
          </a:xfrm>
          <a:custGeom>
            <a:avLst/>
            <a:gdLst/>
            <a:ahLst/>
            <a:cxnLst/>
            <a:rect l="l" t="t" r="r" b="b"/>
            <a:pathLst>
              <a:path w="19059820" h="9995937">
                <a:moveTo>
                  <a:pt x="0" y="0"/>
                </a:moveTo>
                <a:lnTo>
                  <a:pt x="19059820" y="0"/>
                </a:lnTo>
                <a:lnTo>
                  <a:pt x="19059820" y="9995937"/>
                </a:lnTo>
                <a:lnTo>
                  <a:pt x="0" y="9995937"/>
                </a:lnTo>
                <a:lnTo>
                  <a:pt x="0" y="0"/>
                </a:lnTo>
                <a:close/>
              </a:path>
            </a:pathLst>
          </a:custGeom>
          <a:blipFill>
            <a:blip r:embed="rId2"/>
            <a:stretch>
              <a:fillRect/>
            </a:stretch>
          </a:blipFill>
        </p:spPr>
        <p:txBody>
          <a:bodyPr/>
          <a:lstStyle/>
          <a:p>
            <a:endParaRPr lang="tr-TR"/>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63</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0" y="-247650"/>
            <a:ext cx="18669000" cy="10782300"/>
          </a:xfrm>
          <a:custGeom>
            <a:avLst/>
            <a:gdLst/>
            <a:ahLst/>
            <a:cxnLst/>
            <a:rect l="l" t="t" r="r" b="b"/>
            <a:pathLst>
              <a:path w="18288000" h="10378440">
                <a:moveTo>
                  <a:pt x="0" y="0"/>
                </a:moveTo>
                <a:lnTo>
                  <a:pt x="18288000" y="0"/>
                </a:lnTo>
                <a:lnTo>
                  <a:pt x="18288000" y="10378440"/>
                </a:lnTo>
                <a:lnTo>
                  <a:pt x="0" y="10378440"/>
                </a:lnTo>
                <a:lnTo>
                  <a:pt x="0" y="0"/>
                </a:lnTo>
                <a:close/>
              </a:path>
            </a:pathLst>
          </a:custGeom>
          <a:blipFill>
            <a:blip r:embed="rId2"/>
            <a:stretch>
              <a:fillRect/>
            </a:stretch>
          </a:blipFill>
        </p:spPr>
        <p:txBody>
          <a:bodyPr/>
          <a:lstStyle/>
          <a:p>
            <a:endParaRPr lang="tr-TR"/>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64</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134600"/>
          </a:xfrm>
          <a:custGeom>
            <a:avLst/>
            <a:gdLst/>
            <a:ahLst/>
            <a:cxnLst/>
            <a:rect l="l" t="t" r="r" b="b"/>
            <a:pathLst>
              <a:path w="17483176" h="9812384">
                <a:moveTo>
                  <a:pt x="0" y="0"/>
                </a:moveTo>
                <a:lnTo>
                  <a:pt x="17483176" y="0"/>
                </a:lnTo>
                <a:lnTo>
                  <a:pt x="17483176" y="9812384"/>
                </a:lnTo>
                <a:lnTo>
                  <a:pt x="0" y="9812384"/>
                </a:lnTo>
                <a:lnTo>
                  <a:pt x="0" y="0"/>
                </a:lnTo>
                <a:close/>
              </a:path>
            </a:pathLst>
          </a:custGeom>
          <a:blipFill>
            <a:blip r:embed="rId2"/>
            <a:stretch>
              <a:fillRect/>
            </a:stretch>
          </a:blipFill>
        </p:spPr>
        <p:txBody>
          <a:bodyPr/>
          <a:lstStyle/>
          <a:p>
            <a:endParaRPr lang="tr-TR"/>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5523" y="1747897"/>
            <a:ext cx="10342817" cy="8539103"/>
          </a:xfrm>
          <a:custGeom>
            <a:avLst/>
            <a:gdLst/>
            <a:ahLst/>
            <a:cxnLst/>
            <a:rect l="l" t="t" r="r" b="b"/>
            <a:pathLst>
              <a:path w="10342817" h="8539103">
                <a:moveTo>
                  <a:pt x="0" y="0"/>
                </a:moveTo>
                <a:lnTo>
                  <a:pt x="10342816" y="0"/>
                </a:lnTo>
                <a:lnTo>
                  <a:pt x="10342816" y="8539103"/>
                </a:lnTo>
                <a:lnTo>
                  <a:pt x="0" y="8539103"/>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028700" y="609550"/>
            <a:ext cx="16410745" cy="997132"/>
          </a:xfrm>
          <a:prstGeom prst="rect">
            <a:avLst/>
          </a:prstGeom>
        </p:spPr>
        <p:txBody>
          <a:bodyPr lIns="0" tIns="0" rIns="0" bIns="0" rtlCol="0" anchor="t">
            <a:spAutoFit/>
          </a:bodyPr>
          <a:lstStyle/>
          <a:p>
            <a:pPr algn="l">
              <a:lnSpc>
                <a:spcPts val="8551"/>
              </a:lnSpc>
              <a:spcBef>
                <a:spcPct val="0"/>
              </a:spcBef>
            </a:pPr>
            <a:r>
              <a:rPr lang="en-US" sz="6108" b="1" spc="171" dirty="0">
                <a:solidFill>
                  <a:srgbClr val="7030A0"/>
                </a:solidFill>
                <a:latin typeface="Helvetica World Bold"/>
                <a:ea typeface="Helvetica World Bold"/>
                <a:cs typeface="Helvetica World Bold"/>
                <a:sym typeface="Helvetica World Bold"/>
              </a:rPr>
              <a:t>AVANTAJLAR VE DEZAVATAJLAR</a:t>
            </a:r>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66</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3360" y="184673"/>
            <a:ext cx="16410745" cy="923330"/>
          </a:xfrm>
          <a:prstGeom prst="rect">
            <a:avLst/>
          </a:prstGeom>
        </p:spPr>
        <p:txBody>
          <a:bodyPr lIns="0" tIns="0" rIns="0" bIns="0" rtlCol="0" anchor="t">
            <a:spAutoFit/>
          </a:bodyPr>
          <a:lstStyle/>
          <a:p>
            <a:pPr algn="l">
              <a:lnSpc>
                <a:spcPts val="7151"/>
              </a:lnSpc>
              <a:spcBef>
                <a:spcPct val="0"/>
              </a:spcBef>
            </a:pPr>
            <a:r>
              <a:rPr lang="en-US" sz="6000" b="1" spc="143" dirty="0">
                <a:solidFill>
                  <a:srgbClr val="7030A0"/>
                </a:solidFill>
                <a:latin typeface="Helvetica World Bold"/>
                <a:ea typeface="Helvetica World Bold"/>
                <a:cs typeface="Helvetica World Bold"/>
                <a:sym typeface="Helvetica World Bold"/>
              </a:rPr>
              <a:t>AVANTAJLAR</a:t>
            </a:r>
          </a:p>
        </p:txBody>
      </p:sp>
      <p:graphicFrame>
        <p:nvGraphicFramePr>
          <p:cNvPr id="7" name="Diyagram 6"/>
          <p:cNvGraphicFramePr/>
          <p:nvPr>
            <p:extLst>
              <p:ext uri="{D42A27DB-BD31-4B8C-83A1-F6EECF244321}">
                <p14:modId xmlns:p14="http://schemas.microsoft.com/office/powerpoint/2010/main" val="3929106741"/>
              </p:ext>
            </p:extLst>
          </p:nvPr>
        </p:nvGraphicFramePr>
        <p:xfrm>
          <a:off x="213360" y="1104900"/>
          <a:ext cx="16976785" cy="8412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ikdörtgen 5"/>
          <p:cNvSpPr/>
          <p:nvPr/>
        </p:nvSpPr>
        <p:spPr>
          <a:xfrm>
            <a:off x="16764000" y="91821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67</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600" y="463123"/>
            <a:ext cx="16410745" cy="946577"/>
          </a:xfrm>
          <a:prstGeom prst="rect">
            <a:avLst/>
          </a:prstGeom>
        </p:spPr>
        <p:txBody>
          <a:bodyPr lIns="0" tIns="0" rIns="0" bIns="0" rtlCol="0" anchor="t">
            <a:spAutoFit/>
          </a:bodyPr>
          <a:lstStyle/>
          <a:p>
            <a:pPr algn="l">
              <a:lnSpc>
                <a:spcPts val="7151"/>
              </a:lnSpc>
              <a:spcBef>
                <a:spcPct val="0"/>
              </a:spcBef>
            </a:pPr>
            <a:r>
              <a:rPr lang="en-US" sz="6000" b="1" spc="143" dirty="0">
                <a:solidFill>
                  <a:srgbClr val="7030A0"/>
                </a:solidFill>
                <a:latin typeface="Helvetica World Bold"/>
                <a:ea typeface="Helvetica World Bold"/>
                <a:cs typeface="Helvetica World Bold"/>
                <a:sym typeface="Helvetica World Bold"/>
              </a:rPr>
              <a:t>DEZAVANTAJLAR</a:t>
            </a:r>
          </a:p>
        </p:txBody>
      </p:sp>
      <p:graphicFrame>
        <p:nvGraphicFramePr>
          <p:cNvPr id="7" name="Diyagram 6"/>
          <p:cNvGraphicFramePr/>
          <p:nvPr>
            <p:extLst>
              <p:ext uri="{D42A27DB-BD31-4B8C-83A1-F6EECF244321}">
                <p14:modId xmlns:p14="http://schemas.microsoft.com/office/powerpoint/2010/main" val="459191103"/>
              </p:ext>
            </p:extLst>
          </p:nvPr>
        </p:nvGraphicFramePr>
        <p:xfrm>
          <a:off x="228600" y="2095500"/>
          <a:ext cx="16782742" cy="6309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68</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4280"/>
            <a:ext cx="12877800" cy="10424744"/>
          </a:xfrm>
          <a:prstGeom prst="rect">
            <a:avLst/>
          </a:prstGeom>
        </p:spPr>
      </p:pic>
      <p:sp>
        <p:nvSpPr>
          <p:cNvPr id="2" name="Unvan 1"/>
          <p:cNvSpPr>
            <a:spLocks noGrp="1"/>
          </p:cNvSpPr>
          <p:nvPr>
            <p:ph type="title"/>
          </p:nvPr>
        </p:nvSpPr>
        <p:spPr>
          <a:xfrm>
            <a:off x="12877800" y="3543300"/>
            <a:ext cx="5029200" cy="1371600"/>
          </a:xfrm>
        </p:spPr>
        <p:txBody>
          <a:bodyPr>
            <a:normAutofit fontScale="90000"/>
          </a:bodyPr>
          <a:lstStyle/>
          <a:p>
            <a:pPr algn="l"/>
            <a:r>
              <a:rPr lang="tr-TR" sz="5300" b="1" dirty="0">
                <a:solidFill>
                  <a:srgbClr val="7030A0"/>
                </a:solidFill>
              </a:rPr>
              <a:t>KÖPEK</a:t>
            </a:r>
            <a:br>
              <a:rPr lang="tr-TR" sz="5300" b="1" dirty="0">
                <a:solidFill>
                  <a:srgbClr val="7030A0"/>
                </a:solidFill>
              </a:rPr>
            </a:br>
            <a:r>
              <a:rPr lang="tr-TR" sz="5300" b="1" dirty="0">
                <a:solidFill>
                  <a:srgbClr val="7030A0"/>
                </a:solidFill>
              </a:rPr>
              <a:t>IRKI TANIMA UYGULAMASI</a:t>
            </a:r>
            <a:br>
              <a:rPr lang="en-US" b="1" dirty="0">
                <a:solidFill>
                  <a:srgbClr val="7030A0"/>
                </a:solidFill>
              </a:rPr>
            </a:br>
            <a:endParaRPr lang="tr-TR" dirty="0"/>
          </a:p>
        </p:txBody>
      </p:sp>
      <p:sp>
        <p:nvSpPr>
          <p:cNvPr id="4" name="Dikdörtgen 3"/>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69</a:t>
            </a:r>
          </a:p>
        </p:txBody>
      </p:sp>
    </p:spTree>
    <p:extLst>
      <p:ext uri="{BB962C8B-B14F-4D97-AF65-F5344CB8AC3E}">
        <p14:creationId xmlns:p14="http://schemas.microsoft.com/office/powerpoint/2010/main" val="245280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0" y="231059"/>
            <a:ext cx="17526000" cy="10020299"/>
          </a:xfrm>
          <a:custGeom>
            <a:avLst/>
            <a:gdLst/>
            <a:ahLst/>
            <a:cxnLst/>
            <a:rect l="l" t="t" r="r" b="b"/>
            <a:pathLst>
              <a:path w="15646786" h="8987133">
                <a:moveTo>
                  <a:pt x="0" y="0"/>
                </a:moveTo>
                <a:lnTo>
                  <a:pt x="15646786" y="0"/>
                </a:lnTo>
                <a:lnTo>
                  <a:pt x="15646786" y="8987134"/>
                </a:lnTo>
                <a:lnTo>
                  <a:pt x="0" y="8987134"/>
                </a:lnTo>
                <a:lnTo>
                  <a:pt x="0" y="0"/>
                </a:lnTo>
                <a:close/>
              </a:path>
            </a:pathLst>
          </a:custGeom>
          <a:blipFill>
            <a:blip r:embed="rId2"/>
            <a:stretch>
              <a:fillRect/>
            </a:stretch>
          </a:blipFill>
        </p:spPr>
        <p:txBody>
          <a:bodyPr/>
          <a:lstStyle/>
          <a:p>
            <a:endParaRPr lang="tr-TR"/>
          </a:p>
        </p:txBody>
      </p:sp>
      <p:sp>
        <p:nvSpPr>
          <p:cNvPr id="3" name="Slayt Numarası Yer Tutucusu 2"/>
          <p:cNvSpPr>
            <a:spLocks noGrp="1"/>
          </p:cNvSpPr>
          <p:nvPr>
            <p:ph type="sldNum" sz="quarter" idx="12"/>
          </p:nvPr>
        </p:nvSpPr>
        <p:spPr/>
        <p:txBody>
          <a:bodyPr/>
          <a:lstStyle/>
          <a:p>
            <a:fld id="{B6F15528-21DE-4FAA-801E-634DDDAF4B2B}" type="slidenum">
              <a:rPr lang="en-US" smtClean="0"/>
              <a:pPr/>
              <a:t>7</a:t>
            </a:fld>
            <a:endParaRPr lang="en-US"/>
          </a:p>
        </p:txBody>
      </p:sp>
      <p:sp>
        <p:nvSpPr>
          <p:cNvPr id="5" name="Dikdörtgen 4"/>
          <p:cNvSpPr/>
          <p:nvPr/>
        </p:nvSpPr>
        <p:spPr>
          <a:xfrm>
            <a:off x="17221200" y="9029700"/>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647700"/>
            <a:ext cx="17602200" cy="830997"/>
          </a:xfrm>
          <a:prstGeom prst="rect">
            <a:avLst/>
          </a:prstGeom>
        </p:spPr>
        <p:txBody>
          <a:bodyPr wrap="square" lIns="0" tIns="0" rIns="0" bIns="0" rtlCol="0" anchor="t">
            <a:spAutoFit/>
          </a:bodyPr>
          <a:lstStyle/>
          <a:p>
            <a:r>
              <a:rPr lang="tr-TR" sz="5400" b="1" dirty="0">
                <a:solidFill>
                  <a:srgbClr val="7030A0"/>
                </a:solidFill>
              </a:rPr>
              <a:t>KÖPEK IRKI TANIMA UYGULAMASI</a:t>
            </a:r>
            <a:endParaRPr lang="en-US" sz="5400" b="1" dirty="0">
              <a:solidFill>
                <a:srgbClr val="7030A0"/>
              </a:solidFill>
            </a:endParaRPr>
          </a:p>
        </p:txBody>
      </p:sp>
      <p:sp>
        <p:nvSpPr>
          <p:cNvPr id="4" name="Slayt Numarası Yer Tutucusu 3"/>
          <p:cNvSpPr>
            <a:spLocks noGrp="1"/>
          </p:cNvSpPr>
          <p:nvPr>
            <p:ph type="sldNum" sz="quarter" idx="12"/>
          </p:nvPr>
        </p:nvSpPr>
        <p:spPr/>
        <p:txBody>
          <a:bodyPr/>
          <a:lstStyle/>
          <a:p>
            <a:fld id="{B6F15528-21DE-4FAA-801E-634DDDAF4B2B}" type="slidenum">
              <a:rPr lang="en-US" smtClean="0"/>
              <a:pPr/>
              <a:t>70</a:t>
            </a:fld>
            <a:endParaRPr lang="en-US"/>
          </a:p>
        </p:txBody>
      </p:sp>
      <p:sp>
        <p:nvSpPr>
          <p:cNvPr id="5" name="Altbilgi Yer Tutucusu 4"/>
          <p:cNvSpPr>
            <a:spLocks noGrp="1"/>
          </p:cNvSpPr>
          <p:nvPr>
            <p:ph type="ftr" sz="quarter" idx="11"/>
          </p:nvPr>
        </p:nvSpPr>
        <p:spPr/>
        <p:txBody>
          <a:bodyPr/>
          <a:lstStyle/>
          <a:p>
            <a:r>
              <a:rPr lang="en-US"/>
              <a:t>1</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787796"/>
            <a:ext cx="15023897" cy="2190626"/>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152900"/>
            <a:ext cx="16550404" cy="5464068"/>
          </a:xfrm>
          <a:prstGeom prst="rect">
            <a:avLst/>
          </a:prstGeom>
        </p:spPr>
      </p:pic>
      <p:sp>
        <p:nvSpPr>
          <p:cNvPr id="9" name="Dikdörtgen 8"/>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70</a:t>
            </a:r>
          </a:p>
        </p:txBody>
      </p:sp>
    </p:spTree>
    <p:extLst>
      <p:ext uri="{BB962C8B-B14F-4D97-AF65-F5344CB8AC3E}">
        <p14:creationId xmlns:p14="http://schemas.microsoft.com/office/powerpoint/2010/main" val="893865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71</a:t>
            </a:fld>
            <a:endParaRPr lang="en-US"/>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71</a:t>
            </a:r>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647700"/>
            <a:ext cx="13842631" cy="4343400"/>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448300"/>
            <a:ext cx="8305800" cy="3504932"/>
          </a:xfrm>
          <a:prstGeom prst="rect">
            <a:avLst/>
          </a:prstGeom>
        </p:spPr>
      </p:pic>
    </p:spTree>
    <p:extLst>
      <p:ext uri="{BB962C8B-B14F-4D97-AF65-F5344CB8AC3E}">
        <p14:creationId xmlns:p14="http://schemas.microsoft.com/office/powerpoint/2010/main" val="1816404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72</a:t>
            </a:fld>
            <a:endParaRPr lang="en-US"/>
          </a:p>
        </p:txBody>
      </p:sp>
      <p:sp>
        <p:nvSpPr>
          <p:cNvPr id="9" name="Dikdörtgen 8"/>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72</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150428"/>
            <a:ext cx="17982599" cy="4154871"/>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64" y="4428870"/>
            <a:ext cx="16056126" cy="5641753"/>
          </a:xfrm>
          <a:prstGeom prst="rect">
            <a:avLst/>
          </a:prstGeom>
        </p:spPr>
      </p:pic>
    </p:spTree>
    <p:extLst>
      <p:ext uri="{BB962C8B-B14F-4D97-AF65-F5344CB8AC3E}">
        <p14:creationId xmlns:p14="http://schemas.microsoft.com/office/powerpoint/2010/main" val="3884571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dirty="0"/>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73</a:t>
            </a:fld>
            <a:endParaRPr lang="en-US"/>
          </a:p>
        </p:txBody>
      </p:sp>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73</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66700"/>
            <a:ext cx="17754600" cy="3900532"/>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167231"/>
            <a:ext cx="9982200" cy="5792701"/>
          </a:xfrm>
          <a:prstGeom prst="rect">
            <a:avLst/>
          </a:prstGeom>
        </p:spPr>
      </p:pic>
    </p:spTree>
    <p:extLst>
      <p:ext uri="{BB962C8B-B14F-4D97-AF65-F5344CB8AC3E}">
        <p14:creationId xmlns:p14="http://schemas.microsoft.com/office/powerpoint/2010/main" val="1760734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74</a:t>
            </a:fld>
            <a:endParaRPr lang="en-US"/>
          </a:p>
        </p:txBody>
      </p:sp>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74</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19100"/>
            <a:ext cx="15163800" cy="4292936"/>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644709"/>
            <a:ext cx="11339137" cy="5611118"/>
          </a:xfrm>
          <a:prstGeom prst="rect">
            <a:avLst/>
          </a:prstGeom>
        </p:spPr>
      </p:pic>
    </p:spTree>
    <p:extLst>
      <p:ext uri="{BB962C8B-B14F-4D97-AF65-F5344CB8AC3E}">
        <p14:creationId xmlns:p14="http://schemas.microsoft.com/office/powerpoint/2010/main" val="2314392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75</a:t>
            </a:fld>
            <a:endParaRPr lang="en-US"/>
          </a:p>
        </p:txBody>
      </p:sp>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75</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59" y="266700"/>
            <a:ext cx="18486322" cy="3276600"/>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893723"/>
            <a:ext cx="11506200" cy="4799295"/>
          </a:xfrm>
          <a:prstGeom prst="rect">
            <a:avLst/>
          </a:prstGeom>
        </p:spPr>
      </p:pic>
    </p:spTree>
    <p:extLst>
      <p:ext uri="{BB962C8B-B14F-4D97-AF65-F5344CB8AC3E}">
        <p14:creationId xmlns:p14="http://schemas.microsoft.com/office/powerpoint/2010/main" val="3273380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76</a:t>
            </a:fld>
            <a:endParaRPr lang="en-US"/>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76</a:t>
            </a:r>
          </a:p>
        </p:txBody>
      </p:sp>
      <p:pic>
        <p:nvPicPr>
          <p:cNvPr id="7" name="Resim 6"/>
          <p:cNvPicPr>
            <a:picLocks noChangeAspect="1"/>
          </p:cNvPicPr>
          <p:nvPr/>
        </p:nvPicPr>
        <p:blipFill rotWithShape="1">
          <a:blip r:embed="rId2">
            <a:extLst>
              <a:ext uri="{28A0092B-C50C-407E-A947-70E740481C1C}">
                <a14:useLocalDpi xmlns:a14="http://schemas.microsoft.com/office/drawing/2010/main" val="0"/>
              </a:ext>
            </a:extLst>
          </a:blip>
          <a:srcRect b="34376"/>
          <a:stretch/>
        </p:blipFill>
        <p:spPr>
          <a:xfrm>
            <a:off x="228600" y="279474"/>
            <a:ext cx="12115800" cy="2895600"/>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009900"/>
            <a:ext cx="12420600" cy="6705173"/>
          </a:xfrm>
          <a:prstGeom prst="rect">
            <a:avLst/>
          </a:prstGeom>
        </p:spPr>
      </p:pic>
      <p:pic>
        <p:nvPicPr>
          <p:cNvPr id="9" name="Resim 8"/>
          <p:cNvPicPr>
            <a:picLocks noChangeAspect="1"/>
          </p:cNvPicPr>
          <p:nvPr/>
        </p:nvPicPr>
        <p:blipFill rotWithShape="1">
          <a:blip r:embed="rId4">
            <a:extLst>
              <a:ext uri="{28A0092B-C50C-407E-A947-70E740481C1C}">
                <a14:useLocalDpi xmlns:a14="http://schemas.microsoft.com/office/drawing/2010/main" val="0"/>
              </a:ext>
            </a:extLst>
          </a:blip>
          <a:srcRect r="7909"/>
          <a:stretch/>
        </p:blipFill>
        <p:spPr>
          <a:xfrm>
            <a:off x="10661073" y="3009900"/>
            <a:ext cx="7417817" cy="1587484"/>
          </a:xfrm>
          <a:prstGeom prst="rect">
            <a:avLst/>
          </a:prstGeom>
        </p:spPr>
      </p:pic>
    </p:spTree>
    <p:extLst>
      <p:ext uri="{BB962C8B-B14F-4D97-AF65-F5344CB8AC3E}">
        <p14:creationId xmlns:p14="http://schemas.microsoft.com/office/powerpoint/2010/main" val="11875999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77</a:t>
            </a:fld>
            <a:endParaRPr lang="en-US"/>
          </a:p>
        </p:txBody>
      </p:sp>
      <p:sp>
        <p:nvSpPr>
          <p:cNvPr id="9" name="Dikdörtgen 8"/>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77</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42900"/>
            <a:ext cx="15925800" cy="4209045"/>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686300"/>
            <a:ext cx="12039600" cy="4888507"/>
          </a:xfrm>
          <a:prstGeom prst="rect">
            <a:avLst/>
          </a:prstGeom>
        </p:spPr>
      </p:pic>
    </p:spTree>
    <p:extLst>
      <p:ext uri="{BB962C8B-B14F-4D97-AF65-F5344CB8AC3E}">
        <p14:creationId xmlns:p14="http://schemas.microsoft.com/office/powerpoint/2010/main" val="1811185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78</a:t>
            </a:r>
          </a:p>
        </p:txBody>
      </p:sp>
      <p:pic>
        <p:nvPicPr>
          <p:cNvPr id="2" name="Resim 1"/>
          <p:cNvPicPr>
            <a:picLocks noChangeAspect="1"/>
          </p:cNvPicPr>
          <p:nvPr/>
        </p:nvPicPr>
        <p:blipFill rotWithShape="1">
          <a:blip r:embed="rId2">
            <a:extLst>
              <a:ext uri="{28A0092B-C50C-407E-A947-70E740481C1C}">
                <a14:useLocalDpi xmlns:a14="http://schemas.microsoft.com/office/drawing/2010/main" val="0"/>
              </a:ext>
            </a:extLst>
          </a:blip>
          <a:srcRect b="-1098"/>
          <a:stretch/>
        </p:blipFill>
        <p:spPr>
          <a:xfrm>
            <a:off x="152400" y="53246"/>
            <a:ext cx="17602200" cy="5623653"/>
          </a:xfrm>
          <a:prstGeom prst="rect">
            <a:avLst/>
          </a:prstGeom>
        </p:spPr>
      </p:pic>
      <p:pic>
        <p:nvPicPr>
          <p:cNvPr id="4" name="Resim 3"/>
          <p:cNvPicPr>
            <a:picLocks noChangeAspect="1"/>
          </p:cNvPicPr>
          <p:nvPr/>
        </p:nvPicPr>
        <p:blipFill rotWithShape="1">
          <a:blip r:embed="rId3">
            <a:extLst>
              <a:ext uri="{28A0092B-C50C-407E-A947-70E740481C1C}">
                <a14:useLocalDpi xmlns:a14="http://schemas.microsoft.com/office/drawing/2010/main" val="0"/>
              </a:ext>
            </a:extLst>
          </a:blip>
          <a:srcRect b="46302"/>
          <a:stretch/>
        </p:blipFill>
        <p:spPr>
          <a:xfrm>
            <a:off x="152400" y="5524500"/>
            <a:ext cx="10674932" cy="4464063"/>
          </a:xfrm>
          <a:prstGeom prst="rect">
            <a:avLst/>
          </a:prstGeom>
        </p:spPr>
      </p:pic>
      <p:pic>
        <p:nvPicPr>
          <p:cNvPr id="9" name="Resim 8"/>
          <p:cNvPicPr>
            <a:picLocks noChangeAspect="1"/>
          </p:cNvPicPr>
          <p:nvPr/>
        </p:nvPicPr>
        <p:blipFill rotWithShape="1">
          <a:blip r:embed="rId4">
            <a:extLst>
              <a:ext uri="{28A0092B-C50C-407E-A947-70E740481C1C}">
                <a14:useLocalDpi xmlns:a14="http://schemas.microsoft.com/office/drawing/2010/main" val="0"/>
              </a:ext>
            </a:extLst>
          </a:blip>
          <a:srcRect b="18605"/>
          <a:stretch/>
        </p:blipFill>
        <p:spPr>
          <a:xfrm>
            <a:off x="10744200" y="5680363"/>
            <a:ext cx="8406359" cy="2667000"/>
          </a:xfrm>
          <a:prstGeom prst="rect">
            <a:avLst/>
          </a:prstGeom>
        </p:spPr>
      </p:pic>
    </p:spTree>
    <p:extLst>
      <p:ext uri="{BB962C8B-B14F-4D97-AF65-F5344CB8AC3E}">
        <p14:creationId xmlns:p14="http://schemas.microsoft.com/office/powerpoint/2010/main" val="14736645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79</a:t>
            </a: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00"/>
            <a:ext cx="16308654" cy="3429000"/>
          </a:xfrm>
          <a:prstGeom prst="rect">
            <a:avLst/>
          </a:prstGeom>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009900"/>
            <a:ext cx="10668000" cy="6752167"/>
          </a:xfrm>
          <a:prstGeom prst="rect">
            <a:avLst/>
          </a:prstGeom>
        </p:spPr>
      </p:pic>
    </p:spTree>
    <p:extLst>
      <p:ext uri="{BB962C8B-B14F-4D97-AF65-F5344CB8AC3E}">
        <p14:creationId xmlns:p14="http://schemas.microsoft.com/office/powerpoint/2010/main" val="88142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9535" y="5524500"/>
            <a:ext cx="8688667" cy="4535882"/>
          </a:xfrm>
          <a:custGeom>
            <a:avLst/>
            <a:gdLst/>
            <a:ahLst/>
            <a:cxnLst/>
            <a:rect l="l" t="t" r="r" b="b"/>
            <a:pathLst>
              <a:path w="8688667" h="4535882">
                <a:moveTo>
                  <a:pt x="0" y="0"/>
                </a:moveTo>
                <a:lnTo>
                  <a:pt x="8688667" y="0"/>
                </a:lnTo>
                <a:lnTo>
                  <a:pt x="8688667" y="4535882"/>
                </a:lnTo>
                <a:lnTo>
                  <a:pt x="0" y="4535882"/>
                </a:lnTo>
                <a:lnTo>
                  <a:pt x="0" y="0"/>
                </a:lnTo>
                <a:close/>
              </a:path>
            </a:pathLst>
          </a:custGeom>
          <a:blipFill>
            <a:blip r:embed="rId2"/>
            <a:stretch>
              <a:fillRect/>
            </a:stretch>
          </a:blipFill>
        </p:spPr>
        <p:txBody>
          <a:bodyPr/>
          <a:lstStyle/>
          <a:p>
            <a:endParaRPr lang="tr-TR"/>
          </a:p>
        </p:txBody>
      </p:sp>
      <p:graphicFrame>
        <p:nvGraphicFramePr>
          <p:cNvPr id="9" name="Diyagram 8"/>
          <p:cNvGraphicFramePr/>
          <p:nvPr>
            <p:extLst>
              <p:ext uri="{D42A27DB-BD31-4B8C-83A1-F6EECF244321}">
                <p14:modId xmlns:p14="http://schemas.microsoft.com/office/powerpoint/2010/main" val="3579245820"/>
              </p:ext>
            </p:extLst>
          </p:nvPr>
        </p:nvGraphicFramePr>
        <p:xfrm>
          <a:off x="228600" y="1409700"/>
          <a:ext cx="17850290" cy="4571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4"/>
          <p:cNvSpPr txBox="1"/>
          <p:nvPr/>
        </p:nvSpPr>
        <p:spPr>
          <a:xfrm>
            <a:off x="599648" y="700725"/>
            <a:ext cx="11907103" cy="1043300"/>
          </a:xfrm>
          <a:prstGeom prst="rect">
            <a:avLst/>
          </a:prstGeom>
        </p:spPr>
        <p:txBody>
          <a:bodyPr lIns="0" tIns="0" rIns="0" bIns="0" rtlCol="0" anchor="t">
            <a:spAutoFit/>
          </a:bodyPr>
          <a:lstStyle/>
          <a:p>
            <a:pPr marL="0" lvl="0" indent="0" algn="l">
              <a:lnSpc>
                <a:spcPts val="8645"/>
              </a:lnSpc>
              <a:spcBef>
                <a:spcPct val="0"/>
              </a:spcBef>
            </a:pPr>
            <a:r>
              <a:rPr lang="en-US" sz="6175" b="1" spc="172" dirty="0">
                <a:solidFill>
                  <a:srgbClr val="7030A0"/>
                </a:solidFill>
                <a:latin typeface="Open Sans Bold"/>
                <a:ea typeface="Open Sans Bold"/>
                <a:cs typeface="Open Sans Bold"/>
                <a:sym typeface="Open Sans Bold"/>
              </a:rPr>
              <a:t>NEDEN ÖNEMLİDİR?</a:t>
            </a:r>
          </a:p>
        </p:txBody>
      </p:sp>
      <p:sp>
        <p:nvSpPr>
          <p:cNvPr id="5" name="Slayt Numarası Yer Tutucusu 4"/>
          <p:cNvSpPr>
            <a:spLocks noGrp="1"/>
          </p:cNvSpPr>
          <p:nvPr>
            <p:ph type="sldNum" sz="quarter" idx="12"/>
          </p:nvPr>
        </p:nvSpPr>
        <p:spPr/>
        <p:txBody>
          <a:bodyPr/>
          <a:lstStyle/>
          <a:p>
            <a:fld id="{B6F15528-21DE-4FAA-801E-634DDDAF4B2B}" type="slidenum">
              <a:rPr lang="en-US" smtClean="0"/>
              <a:pPr/>
              <a:t>8</a:t>
            </a:fld>
            <a:endParaRPr lang="en-US"/>
          </a:p>
        </p:txBody>
      </p:sp>
      <p:sp>
        <p:nvSpPr>
          <p:cNvPr id="6" name="Altbilgi Yer Tutucusu 5"/>
          <p:cNvSpPr>
            <a:spLocks noGrp="1"/>
          </p:cNvSpPr>
          <p:nvPr>
            <p:ph type="ftr" sz="quarter" idx="11"/>
          </p:nvPr>
        </p:nvSpPr>
        <p:spPr/>
        <p:txBody>
          <a:bodyPr/>
          <a:lstStyle/>
          <a:p>
            <a:r>
              <a:rPr lang="en-US"/>
              <a:t>1</a:t>
            </a:r>
          </a:p>
        </p:txBody>
      </p:sp>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8</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9" name="Dikdörtgen 8"/>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80</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66700"/>
            <a:ext cx="13940328" cy="2819400"/>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103417"/>
            <a:ext cx="12115800" cy="6820899"/>
          </a:xfrm>
          <a:prstGeom prst="rect">
            <a:avLst/>
          </a:prstGeom>
        </p:spPr>
      </p:pic>
    </p:spTree>
    <p:extLst>
      <p:ext uri="{BB962C8B-B14F-4D97-AF65-F5344CB8AC3E}">
        <p14:creationId xmlns:p14="http://schemas.microsoft.com/office/powerpoint/2010/main" val="4305664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81</a:t>
            </a:fld>
            <a:endParaRPr lang="en-US"/>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723900"/>
            <a:ext cx="9296400" cy="6670871"/>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5783" y="4229100"/>
            <a:ext cx="8563852" cy="3881885"/>
          </a:xfrm>
          <a:prstGeom prst="rect">
            <a:avLst/>
          </a:prstGeom>
        </p:spPr>
      </p:pic>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81</a:t>
            </a:r>
          </a:p>
        </p:txBody>
      </p:sp>
    </p:spTree>
    <p:extLst>
      <p:ext uri="{BB962C8B-B14F-4D97-AF65-F5344CB8AC3E}">
        <p14:creationId xmlns:p14="http://schemas.microsoft.com/office/powerpoint/2010/main" val="4870541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82</a:t>
            </a:fld>
            <a:endParaRPr lang="en-US"/>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14700"/>
            <a:ext cx="9646344" cy="6324600"/>
          </a:xfrm>
          <a:prstGeom prst="rect">
            <a:avLst/>
          </a:prstGeom>
        </p:spPr>
      </p:pic>
      <p:sp>
        <p:nvSpPr>
          <p:cNvPr id="7" name="Dikdörtgen 6"/>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82</a:t>
            </a:r>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79" y="396875"/>
            <a:ext cx="16126352" cy="2460625"/>
          </a:xfrm>
          <a:prstGeom prst="rect">
            <a:avLst/>
          </a:prstGeom>
        </p:spPr>
      </p:pic>
    </p:spTree>
    <p:extLst>
      <p:ext uri="{BB962C8B-B14F-4D97-AF65-F5344CB8AC3E}">
        <p14:creationId xmlns:p14="http://schemas.microsoft.com/office/powerpoint/2010/main" val="3314801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bilgi Yer Tutucusu 1"/>
          <p:cNvSpPr>
            <a:spLocks noGrp="1"/>
          </p:cNvSpPr>
          <p:nvPr>
            <p:ph type="ftr" sz="quarter" idx="11"/>
          </p:nvPr>
        </p:nvSpPr>
        <p:spPr/>
        <p:txBody>
          <a:bodyPr/>
          <a:lstStyle/>
          <a:p>
            <a:r>
              <a:rPr lang="en-US"/>
              <a:t>1</a:t>
            </a:r>
          </a:p>
        </p:txBody>
      </p:sp>
      <p:sp>
        <p:nvSpPr>
          <p:cNvPr id="3" name="Slayt Numarası Yer Tutucusu 2"/>
          <p:cNvSpPr>
            <a:spLocks noGrp="1"/>
          </p:cNvSpPr>
          <p:nvPr>
            <p:ph type="sldNum" sz="quarter" idx="12"/>
          </p:nvPr>
        </p:nvSpPr>
        <p:spPr/>
        <p:txBody>
          <a:bodyPr/>
          <a:lstStyle/>
          <a:p>
            <a:fld id="{B6F15528-21DE-4FAA-801E-634DDDAF4B2B}" type="slidenum">
              <a:rPr lang="en-US" smtClean="0"/>
              <a:pPr/>
              <a:t>83</a:t>
            </a:fld>
            <a:endParaRPr lang="en-US"/>
          </a:p>
        </p:txBody>
      </p:sp>
      <p:pic>
        <p:nvPicPr>
          <p:cNvPr id="7" name="Resim 6"/>
          <p:cNvPicPr>
            <a:picLocks noChangeAspect="1"/>
          </p:cNvPicPr>
          <p:nvPr/>
        </p:nvPicPr>
        <p:blipFill rotWithShape="1">
          <a:blip r:embed="rId2">
            <a:extLst>
              <a:ext uri="{28A0092B-C50C-407E-A947-70E740481C1C}">
                <a14:useLocalDpi xmlns:a14="http://schemas.microsoft.com/office/drawing/2010/main" val="0"/>
              </a:ext>
            </a:extLst>
          </a:blip>
          <a:srcRect t="51627" r="29730"/>
          <a:stretch/>
        </p:blipFill>
        <p:spPr>
          <a:xfrm>
            <a:off x="10863782" y="4357223"/>
            <a:ext cx="5943600" cy="3998253"/>
          </a:xfrm>
          <a:prstGeom prst="rect">
            <a:avLst/>
          </a:prstGeom>
        </p:spPr>
      </p:pic>
      <p:sp>
        <p:nvSpPr>
          <p:cNvPr id="8" name="Dikdörtgen 7"/>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83</a:t>
            </a:r>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19100"/>
            <a:ext cx="16713460" cy="2438400"/>
          </a:xfrm>
          <a:prstGeom prst="rect">
            <a:avLst/>
          </a:prstGeom>
        </p:spPr>
      </p:pic>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325878"/>
            <a:ext cx="10039437" cy="5208696"/>
          </a:xfrm>
          <a:prstGeom prst="rect">
            <a:avLst/>
          </a:prstGeom>
        </p:spPr>
      </p:pic>
    </p:spTree>
    <p:extLst>
      <p:ext uri="{BB962C8B-B14F-4D97-AF65-F5344CB8AC3E}">
        <p14:creationId xmlns:p14="http://schemas.microsoft.com/office/powerpoint/2010/main" val="777510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84</a:t>
            </a: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28700"/>
            <a:ext cx="17018001" cy="1905000"/>
          </a:xfrm>
          <a:prstGeom prst="rect">
            <a:avLst/>
          </a:prstGeom>
        </p:spPr>
      </p:pic>
    </p:spTree>
    <p:extLst>
      <p:ext uri="{BB962C8B-B14F-4D97-AF65-F5344CB8AC3E}">
        <p14:creationId xmlns:p14="http://schemas.microsoft.com/office/powerpoint/2010/main" val="2675584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066800" y="1638300"/>
            <a:ext cx="15468600" cy="2971800"/>
          </a:xfrm>
        </p:spPr>
        <p:txBody>
          <a:bodyPr>
            <a:normAutofit/>
          </a:bodyPr>
          <a:lstStyle/>
          <a:p>
            <a:r>
              <a:rPr lang="tr-TR" sz="6600" b="1" dirty="0">
                <a:solidFill>
                  <a:srgbClr val="7030A0"/>
                </a:solidFill>
              </a:rPr>
              <a:t>BİZİ DİNLEDİĞİNİZ İÇİN TEŞEKKÜR EDERİZ</a:t>
            </a:r>
          </a:p>
        </p:txBody>
      </p:sp>
      <p:sp>
        <p:nvSpPr>
          <p:cNvPr id="6" name="Dikdörtgen 5"/>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84</a:t>
            </a:r>
          </a:p>
        </p:txBody>
      </p:sp>
    </p:spTree>
    <p:extLst>
      <p:ext uri="{BB962C8B-B14F-4D97-AF65-F5344CB8AC3E}">
        <p14:creationId xmlns:p14="http://schemas.microsoft.com/office/powerpoint/2010/main" val="41892350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762000" y="165847"/>
            <a:ext cx="5943600" cy="971550"/>
          </a:xfrm>
        </p:spPr>
        <p:txBody>
          <a:bodyPr>
            <a:normAutofit/>
          </a:bodyPr>
          <a:lstStyle/>
          <a:p>
            <a:r>
              <a:rPr lang="tr-TR" sz="5400" b="1" dirty="0">
                <a:solidFill>
                  <a:srgbClr val="7030A0"/>
                </a:solidFill>
              </a:rPr>
              <a:t>KAYNAKÇA</a:t>
            </a:r>
          </a:p>
        </p:txBody>
      </p:sp>
      <p:sp>
        <p:nvSpPr>
          <p:cNvPr id="7" name="Dikdörtgen 6"/>
          <p:cNvSpPr/>
          <p:nvPr/>
        </p:nvSpPr>
        <p:spPr>
          <a:xfrm>
            <a:off x="533400" y="1257300"/>
            <a:ext cx="13258800" cy="10064294"/>
          </a:xfrm>
          <a:prstGeom prst="rect">
            <a:avLst/>
          </a:prstGeom>
        </p:spPr>
        <p:txBody>
          <a:bodyPr wrap="square">
            <a:spAutoFit/>
          </a:bodyPr>
          <a:lstStyle/>
          <a:p>
            <a:r>
              <a:rPr lang="tr-TR" dirty="0">
                <a:hlinkClick r:id="rId2"/>
              </a:rPr>
              <a:t>https://cs.stanford.edu/people/karpathy/convnetjs/demo/cifar10.html</a:t>
            </a:r>
          </a:p>
          <a:p>
            <a:endParaRPr lang="tr-TR" dirty="0">
              <a:hlinkClick r:id="rId2"/>
            </a:endParaRPr>
          </a:p>
          <a:p>
            <a:r>
              <a:rPr lang="tr-TR" dirty="0">
                <a:solidFill>
                  <a:schemeClr val="tx1">
                    <a:lumMod val="95000"/>
                    <a:lumOff val="5000"/>
                  </a:schemeClr>
                </a:solidFill>
                <a:hlinkClick r:id="rId3"/>
              </a:rPr>
              <a:t>https://proceedings.neurips.cc/paper_files/paper/2012/file/c399862d3b9d6b76c8436e924a68c45b-Paper.pdf</a:t>
            </a:r>
            <a:endParaRPr lang="tr-TR" dirty="0">
              <a:solidFill>
                <a:schemeClr val="tx1">
                  <a:lumMod val="95000"/>
                  <a:lumOff val="5000"/>
                </a:schemeClr>
              </a:solidFill>
            </a:endParaRPr>
          </a:p>
          <a:p>
            <a:endParaRPr lang="tr-TR" dirty="0">
              <a:solidFill>
                <a:schemeClr val="tx1">
                  <a:lumMod val="95000"/>
                  <a:lumOff val="5000"/>
                </a:schemeClr>
              </a:solidFill>
            </a:endParaRPr>
          </a:p>
          <a:p>
            <a:r>
              <a:rPr lang="tr-TR" dirty="0">
                <a:solidFill>
                  <a:schemeClr val="tx1">
                    <a:lumMod val="95000"/>
                    <a:lumOff val="5000"/>
                  </a:schemeClr>
                </a:solidFill>
                <a:hlinkClick r:id="rId4"/>
              </a:rPr>
              <a:t>https://github.com/EdjeElectronics/TensorFlow-Object-Detection-API-Tutorial-Train-Multiple-Objects-Windows-10</a:t>
            </a:r>
            <a:endParaRPr lang="tr-TR" dirty="0">
              <a:solidFill>
                <a:schemeClr val="tx1">
                  <a:lumMod val="95000"/>
                  <a:lumOff val="5000"/>
                </a:schemeClr>
              </a:solidFill>
            </a:endParaRPr>
          </a:p>
          <a:p>
            <a:endParaRPr lang="tr-TR" dirty="0"/>
          </a:p>
          <a:p>
            <a:r>
              <a:rPr lang="tr-TR" dirty="0">
                <a:hlinkClick r:id="rId5"/>
              </a:rPr>
              <a:t>https://www.youtube.com/playlist?list=PL3FW7Lu3i5JvHM8ljYj-zLfQRF3EO8sYv</a:t>
            </a:r>
            <a:endParaRPr lang="tr-TR" dirty="0"/>
          </a:p>
          <a:p>
            <a:endParaRPr lang="tr-TR" dirty="0"/>
          </a:p>
          <a:p>
            <a:r>
              <a:rPr lang="tr-TR" dirty="0">
                <a:hlinkClick r:id="rId6"/>
              </a:rPr>
              <a:t>https://d2l.ai/chapter_computer-vision/index.html</a:t>
            </a:r>
            <a:endParaRPr lang="tr-TR" dirty="0"/>
          </a:p>
          <a:p>
            <a:endParaRPr lang="tr-TR" dirty="0"/>
          </a:p>
          <a:p>
            <a:r>
              <a:rPr lang="tr-TR" dirty="0">
                <a:hlinkClick r:id="rId7"/>
              </a:rPr>
              <a:t>https://www.youtube.com/watch?v=bcswZLwhTUI</a:t>
            </a:r>
            <a:endParaRPr lang="tr-TR" dirty="0"/>
          </a:p>
          <a:p>
            <a:endParaRPr lang="tr-TR" dirty="0"/>
          </a:p>
          <a:p>
            <a:r>
              <a:rPr lang="tr-TR" dirty="0">
                <a:hlinkClick r:id="rId8"/>
              </a:rPr>
              <a:t>https://www.slideshare.net/slideshow/computer-vision-261175697/261175697</a:t>
            </a:r>
            <a:endParaRPr lang="tr-TR" dirty="0"/>
          </a:p>
          <a:p>
            <a:endParaRPr lang="tr-TR" dirty="0"/>
          </a:p>
          <a:p>
            <a:r>
              <a:rPr lang="tr-TR" dirty="0">
                <a:hlinkClick r:id="rId9"/>
              </a:rPr>
              <a:t>https://www.scribd.com/presentation/502355296/Computer-Vision-Presentation-AI</a:t>
            </a:r>
            <a:endParaRPr lang="tr-TR" dirty="0"/>
          </a:p>
          <a:p>
            <a:endParaRPr lang="tr-TR" dirty="0"/>
          </a:p>
          <a:p>
            <a:r>
              <a:rPr lang="tr-TR" dirty="0">
                <a:hlinkClick r:id="rId10"/>
              </a:rPr>
              <a:t>https://slidesgo.com/theme/computer-vision-research-poster</a:t>
            </a:r>
            <a:endParaRPr lang="tr-TR" dirty="0"/>
          </a:p>
          <a:p>
            <a:endParaRPr lang="tr-TR" dirty="0"/>
          </a:p>
          <a:p>
            <a:r>
              <a:rPr lang="tr-TR" dirty="0">
                <a:hlinkClick r:id="rId11"/>
              </a:rPr>
              <a:t>https://www.slideteam.net/computer-vision-powerpoint-ppt-template-bundles.html</a:t>
            </a:r>
            <a:endParaRPr lang="tr-TR" dirty="0"/>
          </a:p>
          <a:p>
            <a:endParaRPr lang="tr-TR" dirty="0"/>
          </a:p>
          <a:p>
            <a:r>
              <a:rPr lang="tr-TR" dirty="0">
                <a:hlinkClick r:id="rId12"/>
              </a:rPr>
              <a:t>https://www.slideshare.net/slideshow/computer-vision-ppt-250376992/250376992#11</a:t>
            </a:r>
            <a:endParaRPr lang="tr-TR" dirty="0"/>
          </a:p>
          <a:p>
            <a:endParaRPr lang="tr-TR" dirty="0"/>
          </a:p>
          <a:p>
            <a:r>
              <a:rPr lang="tr-TR" dirty="0">
                <a:hlinkClick r:id="rId13"/>
              </a:rPr>
              <a:t>https://www.slideshare.net/slideshow/computer-vision-91719847/91719847</a:t>
            </a:r>
            <a:endParaRPr lang="tr-TR" dirty="0"/>
          </a:p>
          <a:p>
            <a:endParaRPr lang="tr-TR" dirty="0"/>
          </a:p>
          <a:p>
            <a:r>
              <a:rPr lang="tr-TR" dirty="0">
                <a:hlinkClick r:id="rId14"/>
              </a:rPr>
              <a:t>https://www.slideshare.net/slideshow/computer-vision-ppt/239940232</a:t>
            </a:r>
            <a:endParaRPr lang="tr-TR" dirty="0"/>
          </a:p>
          <a:p>
            <a:endParaRPr lang="tr-TR" dirty="0"/>
          </a:p>
          <a:p>
            <a:r>
              <a:rPr lang="tr-TR" dirty="0">
                <a:hlinkClick r:id="rId15"/>
              </a:rPr>
              <a:t>https://www.slideshare.net/slideshow/computer-vision-11687562/11687562</a:t>
            </a:r>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sp>
        <p:nvSpPr>
          <p:cNvPr id="8" name="Dikdörtgen 7"/>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85</a:t>
            </a:r>
          </a:p>
        </p:txBody>
      </p:sp>
    </p:spTree>
    <p:extLst>
      <p:ext uri="{BB962C8B-B14F-4D97-AF65-F5344CB8AC3E}">
        <p14:creationId xmlns:p14="http://schemas.microsoft.com/office/powerpoint/2010/main" val="4122262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8524"/>
            <a:ext cx="16181903" cy="9199776"/>
          </a:xfrm>
          <a:custGeom>
            <a:avLst/>
            <a:gdLst/>
            <a:ahLst/>
            <a:cxnLst/>
            <a:rect l="l" t="t" r="r" b="b"/>
            <a:pathLst>
              <a:path w="16181903" h="9199776">
                <a:moveTo>
                  <a:pt x="0" y="0"/>
                </a:moveTo>
                <a:lnTo>
                  <a:pt x="16181903" y="0"/>
                </a:lnTo>
                <a:lnTo>
                  <a:pt x="16181903" y="9199776"/>
                </a:lnTo>
                <a:lnTo>
                  <a:pt x="0" y="9199776"/>
                </a:lnTo>
                <a:lnTo>
                  <a:pt x="0" y="0"/>
                </a:lnTo>
                <a:close/>
              </a:path>
            </a:pathLst>
          </a:custGeom>
          <a:blipFill>
            <a:blip r:embed="rId2"/>
            <a:stretch>
              <a:fillRect/>
            </a:stretch>
          </a:blipFill>
        </p:spPr>
        <p:txBody>
          <a:bodyPr/>
          <a:lstStyle/>
          <a:p>
            <a:endParaRPr lang="tr-TR"/>
          </a:p>
        </p:txBody>
      </p:sp>
      <p:sp>
        <p:nvSpPr>
          <p:cNvPr id="3" name="Slayt Numarası Yer Tutucusu 2"/>
          <p:cNvSpPr>
            <a:spLocks noGrp="1"/>
          </p:cNvSpPr>
          <p:nvPr>
            <p:ph type="sldNum" sz="quarter" idx="12"/>
          </p:nvPr>
        </p:nvSpPr>
        <p:spPr/>
        <p:txBody>
          <a:bodyPr/>
          <a:lstStyle/>
          <a:p>
            <a:fld id="{B6F15528-21DE-4FAA-801E-634DDDAF4B2B}" type="slidenum">
              <a:rPr lang="en-US" smtClean="0"/>
              <a:pPr/>
              <a:t>9</a:t>
            </a:fld>
            <a:endParaRPr lang="en-US"/>
          </a:p>
        </p:txBody>
      </p:sp>
      <p:sp>
        <p:nvSpPr>
          <p:cNvPr id="5" name="Dikdörtgen 4"/>
          <p:cNvSpPr/>
          <p:nvPr/>
        </p:nvSpPr>
        <p:spPr>
          <a:xfrm>
            <a:off x="16402490" y="8668773"/>
            <a:ext cx="1676400" cy="723788"/>
          </a:xfrm>
          <a:prstGeom prst="rect">
            <a:avLst/>
          </a:prstGeom>
        </p:spPr>
        <p:txBody>
          <a:bodyPr wrap="square">
            <a:spAutoFit/>
          </a:bodyPr>
          <a:lstStyle/>
          <a:p>
            <a:pPr>
              <a:lnSpc>
                <a:spcPts val="4475"/>
              </a:lnSpc>
              <a:spcBef>
                <a:spcPct val="0"/>
              </a:spcBef>
            </a:pPr>
            <a:r>
              <a:rPr lang="tr-TR" sz="6000" dirty="0">
                <a:solidFill>
                  <a:srgbClr val="212121"/>
                </a:solidFill>
                <a:latin typeface="Open Sans" panose="020B0604020202020204" charset="0"/>
                <a:ea typeface="Open Sans" panose="020B0604020202020204" charset="0"/>
                <a:cs typeface="Open Sans" panose="020B0604020202020204" charset="0"/>
                <a:sym typeface="Arial"/>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TotalTime>
  <Words>2646</Words>
  <Application>Microsoft Office PowerPoint</Application>
  <PresentationFormat>Özel</PresentationFormat>
  <Paragraphs>330</Paragraphs>
  <Slides>86</Slides>
  <Notes>3</Notes>
  <HiddenSlides>0</HiddenSlides>
  <MMClips>1</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86</vt:i4>
      </vt:variant>
    </vt:vector>
  </HeadingPairs>
  <TitlesOfParts>
    <vt:vector size="94" baseType="lpstr">
      <vt:lpstr>League Spartan</vt:lpstr>
      <vt:lpstr>Open Sans</vt:lpstr>
      <vt:lpstr>Helvetica World Bold</vt:lpstr>
      <vt:lpstr>Arial</vt:lpstr>
      <vt:lpstr>Calibri</vt:lpstr>
      <vt:lpstr>Open Sans Bold</vt:lpstr>
      <vt:lpstr>D-DINExp</vt:lpstr>
      <vt:lpstr>Office Theme</vt:lpstr>
      <vt:lpstr>PowerPoint Sunusu</vt:lpstr>
      <vt:lpstr>İÇİNDEKİLER   • COMPUTER VISION GİRİŞ (3-15)  • DİJİTAL GÖRÜNTÜ (16-22)  • klasik yaklaşım(23-27)  • cnn (28-30)  • görüntü artırma(31-43)   </vt:lpstr>
      <vt:lpstr>PowerPoint Sunusu</vt:lpstr>
      <vt:lpstr>PowerPoint Sunusu</vt:lpstr>
      <vt:lpstr>MACHINE VISION SİSTEM BİLEŞENLERİ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DİJİTAL GÖRÜNTÜ</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FINE-TUNING</vt:lpstr>
      <vt:lpstr>FINE-TUNING</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KÖPEK IRKI TANIMA UYGULAMASI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BİZİ DİNLEDİĞİNİZ İÇİN TEŞEKKÜR EDERİZ</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Nursena</dc:creator>
  <cp:lastModifiedBy>Nursena Bingöl</cp:lastModifiedBy>
  <cp:revision>78</cp:revision>
  <dcterms:created xsi:type="dcterms:W3CDTF">2006-08-16T00:00:00Z</dcterms:created>
  <dcterms:modified xsi:type="dcterms:W3CDTF">2024-12-01T14:31:05Z</dcterms:modified>
  <dc:identifier>DAGU9I7ZiKE</dc:identifier>
</cp:coreProperties>
</file>